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3" r:id="rId4"/>
    <p:sldId id="277" r:id="rId5"/>
    <p:sldId id="272" r:id="rId6"/>
    <p:sldId id="284" r:id="rId7"/>
    <p:sldId id="280" r:id="rId8"/>
    <p:sldId id="261" r:id="rId9"/>
    <p:sldId id="262" r:id="rId10"/>
    <p:sldId id="263" r:id="rId11"/>
    <p:sldId id="264" r:id="rId12"/>
    <p:sldId id="269" r:id="rId13"/>
    <p:sldId id="265" r:id="rId14"/>
    <p:sldId id="278" r:id="rId15"/>
    <p:sldId id="282" r:id="rId16"/>
    <p:sldId id="276" r:id="rId17"/>
    <p:sldId id="279" r:id="rId18"/>
    <p:sldId id="258" r:id="rId19"/>
    <p:sldId id="274" r:id="rId20"/>
    <p:sldId id="281" r:id="rId21"/>
    <p:sldId id="283" r:id="rId22"/>
    <p:sldId id="268" r:id="rId23"/>
    <p:sldId id="271" r:id="rId24"/>
  </p:sldIdLst>
  <p:sldSz cx="9144000" cy="6858000" type="screen4x3"/>
  <p:notesSz cx="6794500" cy="9931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DC49"/>
    <a:srgbClr val="003399"/>
    <a:srgbClr val="9CDEFC"/>
    <a:srgbClr val="006699"/>
    <a:srgbClr val="FF9801"/>
    <a:srgbClr val="FFCC40"/>
    <a:srgbClr val="FFCC1E"/>
    <a:srgbClr val="FFCC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7" autoAdjust="0"/>
  </p:normalViewPr>
  <p:slideViewPr>
    <p:cSldViewPr>
      <p:cViewPr varScale="1">
        <p:scale>
          <a:sx n="75" d="100"/>
          <a:sy n="75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54"/>
      <c:rotY val="20"/>
      <c:depthPercent val="13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7973273942093547E-2"/>
          <c:y val="1.8329938900203666E-2"/>
          <c:w val="0.90089086859688194"/>
          <c:h val="0.790224032586558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CCFF" mc:Ignorable="a14" a14:legacySpreadsheetColorIndex="40"/>
                </a:gs>
                <a:gs pos="100000">
                  <a:srgbClr xmlns:mc="http://schemas.openxmlformats.org/markup-compatibility/2006" xmlns:a14="http://schemas.microsoft.com/office/drawing/2010/main" val="0000FF" mc:Ignorable="a14" a14:legacySpreadsheetColorIndex="12"/>
                </a:gs>
              </a:gsLst>
              <a:lin ang="5400000" scaled="1"/>
            </a:gradFill>
            <a:ln w="12667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Sheet1!$B$1:$Q$1</c:f>
              <c:strCache>
                <c:ptCount val="16"/>
                <c:pt idx="0">
                  <c:v>R 76</c:v>
                </c:pt>
                <c:pt idx="1">
                  <c:v>R 60</c:v>
                </c:pt>
                <c:pt idx="2">
                  <c:v>R 51</c:v>
                </c:pt>
                <c:pt idx="3">
                  <c:v>R 117/118</c:v>
                </c:pt>
                <c:pt idx="4">
                  <c:v>R 61</c:v>
                </c:pt>
                <c:pt idx="5">
                  <c:v>R 137</c:v>
                </c:pt>
                <c:pt idx="6">
                  <c:v>R 85</c:v>
                </c:pt>
                <c:pt idx="7">
                  <c:v>R 49</c:v>
                </c:pt>
                <c:pt idx="8">
                  <c:v>R 129</c:v>
                </c:pt>
                <c:pt idx="9">
                  <c:v>R 107</c:v>
                </c:pt>
                <c:pt idx="10">
                  <c:v>R 50</c:v>
                </c:pt>
                <c:pt idx="11">
                  <c:v>R 106</c:v>
                </c:pt>
                <c:pt idx="12">
                  <c:v>R 134</c:v>
                </c:pt>
                <c:pt idx="13">
                  <c:v>R 126</c:v>
                </c:pt>
                <c:pt idx="14">
                  <c:v>R 115</c:v>
                </c:pt>
                <c:pt idx="15">
                  <c:v>R 105</c:v>
                </c:pt>
              </c:strCache>
            </c:strRef>
          </c:cat>
          <c:val>
            <c:numRef>
              <c:f>Sheet1!$B$2:$Q$2</c:f>
              <c:numCache>
                <c:formatCode>General</c:formatCode>
                <c:ptCount val="16"/>
                <c:pt idx="0">
                  <c:v>1085</c:v>
                </c:pt>
                <c:pt idx="1">
                  <c:v>719</c:v>
                </c:pt>
                <c:pt idx="2">
                  <c:v>171</c:v>
                </c:pt>
                <c:pt idx="3">
                  <c:v>121</c:v>
                </c:pt>
                <c:pt idx="4">
                  <c:v>76</c:v>
                </c:pt>
                <c:pt idx="5">
                  <c:v>53</c:v>
                </c:pt>
                <c:pt idx="6">
                  <c:v>43</c:v>
                </c:pt>
                <c:pt idx="7">
                  <c:v>73</c:v>
                </c:pt>
                <c:pt idx="8">
                  <c:v>37</c:v>
                </c:pt>
                <c:pt idx="9">
                  <c:v>19</c:v>
                </c:pt>
                <c:pt idx="10">
                  <c:v>12</c:v>
                </c:pt>
                <c:pt idx="11">
                  <c:v>12</c:v>
                </c:pt>
                <c:pt idx="12">
                  <c:v>6</c:v>
                </c:pt>
                <c:pt idx="13">
                  <c:v>7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gapDepth val="200"/>
        <c:shape val="box"/>
        <c:axId val="148915328"/>
        <c:axId val="148916864"/>
        <c:axId val="0"/>
      </c:bar3DChart>
      <c:catAx>
        <c:axId val="148915328"/>
        <c:scaling>
          <c:orientation val="minMax"/>
        </c:scaling>
        <c:delete val="0"/>
        <c:axPos val="b"/>
        <c:majorGridlines>
          <c:spPr>
            <a:ln w="12667">
              <a:solidFill>
                <a:srgbClr val="C0C0C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low"/>
        <c:spPr>
          <a:ln w="3167">
            <a:solidFill>
              <a:schemeClr val="tx1"/>
            </a:solidFill>
            <a:prstDash val="solid"/>
          </a:ln>
        </c:spPr>
        <c:txPr>
          <a:bodyPr rot="-2940000" vert="horz"/>
          <a:lstStyle/>
          <a:p>
            <a:pPr>
              <a:defRPr sz="11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89168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8916864"/>
        <c:scaling>
          <c:orientation val="minMax"/>
        </c:scaling>
        <c:delete val="0"/>
        <c:axPos val="l"/>
        <c:majorGridlines>
          <c:spPr>
            <a:ln w="12667">
              <a:solidFill>
                <a:srgbClr val="C0C0C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8915328"/>
        <c:crosses val="autoZero"/>
        <c:crossBetween val="between"/>
        <c:majorUnit val="200"/>
      </c:valAx>
      <c:spPr>
        <a:noFill/>
        <a:ln w="2533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12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b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2925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4F7578E3-6E52-4B53-96D0-9A783ACDDE1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0915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b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2925"/>
            <a:ext cx="29432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119A7F24-46E2-4648-8563-967191F7286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616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 diapo bleu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58"/>
          <a:stretch>
            <a:fillRect/>
          </a:stretch>
        </p:blipFill>
        <p:spPr bwMode="auto">
          <a:xfrm>
            <a:off x="0" y="6453188"/>
            <a:ext cx="91773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fond diapo bleu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38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466850" y="157163"/>
            <a:ext cx="742632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b="1" i="1" dirty="0" smtClean="0">
                <a:solidFill>
                  <a:schemeClr val="bg1"/>
                </a:solidFill>
              </a:rPr>
              <a:t>International Organization of Legal Metrology</a:t>
            </a:r>
          </a:p>
          <a:p>
            <a:pPr eaLnBrk="1" hangingPunct="1">
              <a:defRPr/>
            </a:pPr>
            <a:endParaRPr lang="en-US" sz="800" b="1" i="1" dirty="0" smtClean="0">
              <a:solidFill>
                <a:schemeClr val="bg1"/>
              </a:solidFill>
            </a:endParaRPr>
          </a:p>
          <a:p>
            <a:pPr algn="r" eaLnBrk="1" hangingPunct="1">
              <a:defRPr/>
            </a:pPr>
            <a:r>
              <a:rPr lang="fr-FR" b="1" i="1" dirty="0" smtClean="0">
                <a:solidFill>
                  <a:schemeClr val="bg1"/>
                </a:solidFill>
              </a:rPr>
              <a:t>Organisation Internationale de Métrologie Légale</a:t>
            </a:r>
          </a:p>
        </p:txBody>
      </p:sp>
      <p:pic>
        <p:nvPicPr>
          <p:cNvPr id="7" name="Picture 12" descr="logoinv1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5100"/>
            <a:ext cx="9540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1"/>
          <p:cNvSpPr>
            <a:spLocks noChangeShapeType="1"/>
          </p:cNvSpPr>
          <p:nvPr/>
        </p:nvSpPr>
        <p:spPr bwMode="auto">
          <a:xfrm>
            <a:off x="1547813" y="590550"/>
            <a:ext cx="7269162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1677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349500"/>
            <a:ext cx="7772400" cy="14700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noProof="0" smtClean="0"/>
              <a:t>Cliquez pour modifier le style du titre</a:t>
            </a:r>
          </a:p>
        </p:txBody>
      </p:sp>
      <p:sp>
        <p:nvSpPr>
          <p:cNvPr id="241678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149725"/>
            <a:ext cx="6400800" cy="1150938"/>
          </a:xfrm>
        </p:spPr>
        <p:txBody>
          <a:bodyPr/>
          <a:lstStyle>
            <a:lvl1pPr algn="ctr">
              <a:defRPr sz="2000" i="1"/>
            </a:lvl1pPr>
          </a:lstStyle>
          <a:p>
            <a:pPr lvl="0"/>
            <a:r>
              <a:rPr lang="nl-NL" noProof="0" smtClean="0"/>
              <a:t>Cliquez pour modifier le style des sous-titres du masque</a:t>
            </a:r>
          </a:p>
        </p:txBody>
      </p:sp>
      <p:sp>
        <p:nvSpPr>
          <p:cNvPr id="9" name="Rectangle 1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11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D26DD-F007-4F13-BB67-60215946049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33750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BBF29-9D10-4B06-BD44-547C8B1959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18928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0"/>
            <a:ext cx="1979613" cy="6381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0"/>
            <a:ext cx="5789612" cy="6381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B6265-C28A-41C9-A1B9-F736CA1A1D5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8022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1DA77-559D-4DD1-B3C1-73E998F600E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06497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B9C9-AE49-4EBF-9710-2D94260FC9D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400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557338"/>
            <a:ext cx="3884612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84613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9C30D-8AE0-4E34-8B74-6663D563E88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0638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D04CE-2F63-4E9E-8CE0-83D0051A2CA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0994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9639B-9D03-4B98-A1C9-53E8B3FDCDC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8690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4E437-6EB8-4827-AD7D-62D86281DD9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4015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EA5E3-2694-4A31-A554-DF172D9E407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5715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973EF-F0D5-4E09-8984-1A1F3AD67CF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59057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FF99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0" descr="fond diapo bleu"/>
          <p:cNvPicPr>
            <a:picLocks noChangeAspect="1" noChangeArrowheads="1"/>
          </p:cNvPicPr>
          <p:nvPr/>
        </p:nvPicPr>
        <p:blipFill>
          <a:blip r:embed="rId1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38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59" descr="fond diapo bleu"/>
          <p:cNvPicPr>
            <a:picLocks noChangeAspect="1" noChangeArrowheads="1"/>
          </p:cNvPicPr>
          <p:nvPr/>
        </p:nvPicPr>
        <p:blipFill>
          <a:blip r:embed="rId1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58"/>
          <a:stretch>
            <a:fillRect/>
          </a:stretch>
        </p:blipFill>
        <p:spPr bwMode="auto">
          <a:xfrm>
            <a:off x="0" y="6453188"/>
            <a:ext cx="91773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9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32563"/>
            <a:ext cx="180022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l-NL"/>
              <a:t>20-21 May 2009</a:t>
            </a:r>
          </a:p>
        </p:txBody>
      </p:sp>
      <p:sp>
        <p:nvSpPr>
          <p:cNvPr id="1090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2663" y="6532563"/>
            <a:ext cx="46783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l-NL"/>
              <a:t>19th COOMET Committee Meeting, Baku, Azerbaijan</a:t>
            </a:r>
          </a:p>
        </p:txBody>
      </p:sp>
      <p:sp>
        <p:nvSpPr>
          <p:cNvPr id="1091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4075" y="6534150"/>
            <a:ext cx="180022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A0EBCF-33BA-423A-B4FF-978BAC63FD3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pic>
        <p:nvPicPr>
          <p:cNvPr id="1031" name="Picture 68" descr="logoinv10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5100"/>
            <a:ext cx="9540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557338"/>
            <a:ext cx="7921625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Cliquez pour modifier les styles du texte du masque</a:t>
            </a:r>
          </a:p>
          <a:p>
            <a:pPr lvl="1"/>
            <a:r>
              <a:rPr lang="nl-NL" smtClean="0"/>
              <a:t>Deuxième niveau</a:t>
            </a:r>
          </a:p>
          <a:p>
            <a:pPr lvl="2"/>
            <a:r>
              <a:rPr lang="nl-NL" smtClean="0"/>
              <a:t>Troisième niveau</a:t>
            </a:r>
          </a:p>
          <a:p>
            <a:pPr lvl="3"/>
            <a:r>
              <a:rPr lang="nl-NL" smtClean="0"/>
              <a:t>Quatrième niveau</a:t>
            </a:r>
          </a:p>
          <a:p>
            <a:pPr lvl="4"/>
            <a:r>
              <a:rPr lang="nl-NL" smtClean="0"/>
              <a:t>Cinquième niveau</a:t>
            </a:r>
          </a:p>
        </p:txBody>
      </p:sp>
      <p:sp>
        <p:nvSpPr>
          <p:cNvPr id="1033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69135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0363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260475" indent="-360363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87525" indent="-346075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Ø"/>
        <a:defRPr>
          <a:solidFill>
            <a:schemeClr val="tx1"/>
          </a:solidFill>
          <a:latin typeface="+mn-lt"/>
        </a:defRPr>
      </a:lvl4pPr>
      <a:lvl5pPr marL="2327275" indent="-360363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v"/>
        <a:defRPr>
          <a:solidFill>
            <a:schemeClr val="tx1"/>
          </a:solidFill>
          <a:latin typeface="+mn-lt"/>
        </a:defRPr>
      </a:lvl5pPr>
      <a:lvl6pPr marL="2784475" indent="-360363" algn="l" rtl="0" fontAlgn="base">
        <a:spcBef>
          <a:spcPct val="0"/>
        </a:spcBef>
        <a:spcAft>
          <a:spcPct val="0"/>
        </a:spcAft>
        <a:buFont typeface="Wingdings" pitchFamily="2" charset="2"/>
        <a:buChar char="v"/>
        <a:defRPr>
          <a:solidFill>
            <a:schemeClr val="tx1"/>
          </a:solidFill>
          <a:latin typeface="+mn-lt"/>
        </a:defRPr>
      </a:lvl6pPr>
      <a:lvl7pPr marL="3241675" indent="-360363" algn="l" rtl="0" fontAlgn="base">
        <a:spcBef>
          <a:spcPct val="0"/>
        </a:spcBef>
        <a:spcAft>
          <a:spcPct val="0"/>
        </a:spcAft>
        <a:buFont typeface="Wingdings" pitchFamily="2" charset="2"/>
        <a:buChar char="v"/>
        <a:defRPr>
          <a:solidFill>
            <a:schemeClr val="tx1"/>
          </a:solidFill>
          <a:latin typeface="+mn-lt"/>
        </a:defRPr>
      </a:lvl7pPr>
      <a:lvl8pPr marL="3698875" indent="-360363" algn="l" rtl="0" fontAlgn="base">
        <a:spcBef>
          <a:spcPct val="0"/>
        </a:spcBef>
        <a:spcAft>
          <a:spcPct val="0"/>
        </a:spcAft>
        <a:buFont typeface="Wingdings" pitchFamily="2" charset="2"/>
        <a:buChar char="v"/>
        <a:defRPr>
          <a:solidFill>
            <a:schemeClr val="tx1"/>
          </a:solidFill>
          <a:latin typeface="+mn-lt"/>
        </a:defRPr>
      </a:lvl8pPr>
      <a:lvl9pPr marL="4156075" indent="-360363" algn="l" rtl="0" fontAlgn="base">
        <a:spcBef>
          <a:spcPct val="0"/>
        </a:spcBef>
        <a:spcAft>
          <a:spcPct val="0"/>
        </a:spcAft>
        <a:buFont typeface="Wingdings" pitchFamily="2" charset="2"/>
        <a:buChar char="v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8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</a:rPr>
              <a:t> April 2012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315" name="Rectangle 19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3316" name="Rectangle 20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488822-9667-4AA2-8985-CFECE600FFB0}" type="slidenum">
              <a:rPr lang="en-US" sz="1200" smtClean="0">
                <a:solidFill>
                  <a:schemeClr val="bg1"/>
                </a:solidFill>
              </a:rPr>
              <a:pPr eaLnBrk="1" hangingPunct="1"/>
              <a:t>1</a:t>
            </a:fld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OIML Report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717032"/>
            <a:ext cx="6400800" cy="1150938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Stephen A PATORAY</a:t>
            </a:r>
          </a:p>
          <a:p>
            <a:pPr marL="0" indent="0" eaLnBrk="1" hangingPunct="1"/>
            <a:r>
              <a:rPr lang="en-US" dirty="0" smtClean="0"/>
              <a:t>BIML Director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200" dirty="0">
                <a:solidFill>
                  <a:schemeClr val="bg1"/>
                </a:solidFill>
              </a:rPr>
              <a:t>21st COOMET Committee Meeting Yerevan Armenia</a:t>
            </a:r>
            <a:endParaRPr lang="nl-NL" sz="1200" dirty="0" smtClean="0">
              <a:solidFill>
                <a:schemeClr val="bg1"/>
              </a:solidFill>
            </a:endParaRP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541A8B-F1CE-4271-A005-E35E6B6788D8}" type="slidenum">
              <a:rPr lang="nl-NL" sz="1200" smtClean="0">
                <a:solidFill>
                  <a:schemeClr val="bg1"/>
                </a:solidFill>
              </a:rPr>
              <a:pPr eaLnBrk="1" hangingPunct="1"/>
              <a:t>10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MAA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57338"/>
            <a:ext cx="8137525" cy="4824412"/>
          </a:xfrm>
        </p:spPr>
        <p:txBody>
          <a:bodyPr/>
          <a:lstStyle/>
          <a:p>
            <a:pPr marL="0" indent="0" algn="just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Optional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addition to the OIML Certificate System</a:t>
            </a:r>
          </a:p>
          <a:p>
            <a:pPr marL="0" indent="0" algn="just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Voluntary system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started in 2005</a:t>
            </a:r>
          </a:p>
          <a:p>
            <a:pPr marL="0" indent="0" algn="just" eaLnBrk="1" hangingPunct="1">
              <a:spcBef>
                <a:spcPct val="50000"/>
              </a:spcBef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identified categories,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Declarations of Mutual Confidence</a:t>
            </a:r>
          </a:p>
          <a:p>
            <a:pPr lvl="1" algn="just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Based on the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evaluation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Issuing Authorities (ISO/IEC 17025)</a:t>
            </a:r>
          </a:p>
          <a:p>
            <a:pPr lvl="1" algn="just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group of participants declare that they will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accept and utilize</a:t>
            </a:r>
            <a:r>
              <a:rPr lang="en-US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evaluation and test results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issued by the evaluated Issuing Authorities (called Issuing Participants)</a:t>
            </a:r>
          </a:p>
          <a:p>
            <a:pPr marL="0" indent="0" algn="just" eaLnBrk="1" hangingPunct="1">
              <a:spcBef>
                <a:spcPct val="50000"/>
              </a:spcBef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Certificates are recorded with mention they are covered by a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DoMC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Y:\Logos OIML\MAA Logos\OIML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40768"/>
            <a:ext cx="1056083" cy="10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FBA61F-9F68-447C-89FA-F62EE759BE47}" type="slidenum">
              <a:rPr lang="nl-NL" sz="1200" smtClean="0">
                <a:solidFill>
                  <a:schemeClr val="bg1"/>
                </a:solidFill>
              </a:rPr>
              <a:pPr eaLnBrk="1" hangingPunct="1"/>
              <a:t>11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MAA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Evaluation of Issuing Participants</a:t>
            </a:r>
          </a:p>
          <a:p>
            <a:pPr marL="0" indent="0" eaLnBrk="1" hangingPunct="1"/>
            <a:endParaRPr lang="en-US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Based on ISO/IEC 17025</a:t>
            </a:r>
          </a:p>
          <a:p>
            <a:pPr marL="0" indent="0" eaLnBrk="1" hangingPunct="1"/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 the choice of the participant,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either by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accreditation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by an ILAC full member,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 by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peer assessment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pic>
        <p:nvPicPr>
          <p:cNvPr id="7" name="Picture 2" descr="Y:\Logos OIML\MAA Logos\OIML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157192"/>
            <a:ext cx="1056083" cy="10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236471-3BE8-424D-B3D3-B5729CF8E2DA}" type="slidenum">
              <a:rPr lang="en-US" sz="1200" smtClean="0">
                <a:solidFill>
                  <a:schemeClr val="bg1"/>
                </a:solidFill>
              </a:rPr>
              <a:pPr eaLnBrk="1" hangingPunct="1"/>
              <a:t>12</a:t>
            </a:fld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OIML MAA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/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/>
          </a:p>
          <a:p>
            <a:pPr marL="0" indent="0" eaLnBrk="1" hangingPunct="1"/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needs to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highlighted that out of the total number of Certificates published in 2011, the percentage of MAA Certificates continues to grow compared to previous years: 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78 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% of </a:t>
            </a:r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R 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60 Certificates and </a:t>
            </a:r>
            <a:endParaRPr lang="en-US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US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46 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% of </a:t>
            </a:r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R 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76 Certificates </a:t>
            </a:r>
            <a:endParaRPr lang="en-US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were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issued under the MAA.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2" descr="Y:\Logos OIML\MAA Logos\OIML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973" y="1556792"/>
            <a:ext cx="1056083" cy="10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C11E558-8A05-40BF-9F1E-BA839580DB7E}" type="slidenum">
              <a:rPr lang="nl-NL" sz="1200" smtClean="0">
                <a:solidFill>
                  <a:schemeClr val="bg1"/>
                </a:solidFill>
              </a:rPr>
              <a:pPr eaLnBrk="1" hangingPunct="1"/>
              <a:t>13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MAA</a:t>
            </a:r>
          </a:p>
        </p:txBody>
      </p:sp>
      <p:graphicFrame>
        <p:nvGraphicFramePr>
          <p:cNvPr id="309308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025966"/>
              </p:ext>
            </p:extLst>
          </p:nvPr>
        </p:nvGraphicFramePr>
        <p:xfrm>
          <a:off x="395288" y="2133600"/>
          <a:ext cx="8424862" cy="3446799"/>
        </p:xfrm>
        <a:graphic>
          <a:graphicData uri="http://schemas.openxmlformats.org/drawingml/2006/table">
            <a:tbl>
              <a:tblPr/>
              <a:tblGrid>
                <a:gridCol w="3054350"/>
                <a:gridCol w="1754187"/>
                <a:gridCol w="1827213"/>
                <a:gridCol w="1789112"/>
              </a:tblGrid>
              <a:tr h="7924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Water meters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(since 30/11/2007)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Load cells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(since 29/9/2006)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NAWI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(since 29/9/2006)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33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Participants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0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Issuing Participants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0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Number MAA Certificates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(as of 12/01/2012)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Y:\Logos OIML\MAA Logos\OIML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1056083" cy="10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236471-3BE8-424D-B3D3-B5729CF8E2DA}" type="slidenum">
              <a:rPr lang="nl-NL" sz="1200" smtClean="0">
                <a:solidFill>
                  <a:schemeClr val="bg1"/>
                </a:solidFill>
              </a:rPr>
              <a:pPr eaLnBrk="1" hangingPunct="1"/>
              <a:t>14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Current Work at the BIML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Directives for Technical Work (B 6)</a:t>
            </a:r>
          </a:p>
          <a:p>
            <a:pPr lvl="1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New Directives were approved at the CIML meeting in Prague and an Ad Hoc Work Group was formed to identify improvements based on experience. </a:t>
            </a: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Elements for a Law on Metrology (D 1)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 in Preliminary Ballot Stage</a:t>
            </a: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MAA</a:t>
            </a:r>
          </a:p>
          <a:p>
            <a:pPr lvl="1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Project Group will present proposal at CIML Meeting in Prague</a:t>
            </a: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Prepackages</a:t>
            </a:r>
          </a:p>
          <a:p>
            <a:pPr lvl="1" eaLnBrk="1" hangingPunct="1"/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TC 6 will have its next meeting from 22-26 October 2012 in Tokyo, hosted by NMIJ.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202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236471-3BE8-424D-B3D3-B5729CF8E2DA}" type="slidenum">
              <a:rPr lang="nl-NL" sz="1200" smtClean="0">
                <a:solidFill>
                  <a:schemeClr val="bg1"/>
                </a:solidFill>
              </a:rPr>
              <a:pPr eaLnBrk="1" hangingPunct="1"/>
              <a:t>15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Current Work at the BIML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endParaRPr lang="en-US" dirty="0" smtClean="0"/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Revision of R 106 – 1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Published in February</a:t>
            </a:r>
          </a:p>
          <a:p>
            <a:pPr marL="0" indent="0" eaLnBrk="1" hangingPunct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Revision of R 106 – 2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Submitted to online 						approval </a:t>
            </a:r>
          </a:p>
          <a:p>
            <a:pPr marL="0" indent="0" eaLnBrk="1" hangingPunct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Revision of R 35 – 2 and – 3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Being Published</a:t>
            </a:r>
          </a:p>
          <a:p>
            <a:pPr marL="0" indent="0" eaLnBrk="1" hangingPunct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Revision of R 126</a:t>
            </a:r>
            <a:r>
              <a:rPr lang="en-US" sz="200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Expected to be 						submitted to CIML for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		approval in 2012</a:t>
            </a:r>
          </a:p>
          <a:p>
            <a:pPr marL="0" indent="0" eaLnBrk="1" hangingPunct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b="1" dirty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Revision of R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137</a:t>
            </a:r>
            <a:r>
              <a:rPr lang="en-US" sz="2000" dirty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		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Recently passed direct 					online approval by a 						record 42 votes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838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236471-3BE8-424D-B3D3-B5729CF8E2DA}" type="slidenum">
              <a:rPr lang="nl-NL" sz="1200" smtClean="0">
                <a:solidFill>
                  <a:schemeClr val="bg1"/>
                </a:solidFill>
              </a:rPr>
              <a:pPr eaLnBrk="1" hangingPunct="1"/>
              <a:t>16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Current Work at the BIML</a:t>
            </a:r>
            <a:endParaRPr 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12776"/>
            <a:ext cx="7921625" cy="4824412"/>
          </a:xfrm>
        </p:spPr>
        <p:txBody>
          <a:bodyPr/>
          <a:lstStyle/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BIML Infrastructure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Project continues to improve IT system at the BIML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Project underway to determine costs and schedule for some much needed infrastructure improvements to the BIML office at 11 rue Turgot</a:t>
            </a:r>
          </a:p>
          <a:p>
            <a:pPr marL="0" lvl="1" indent="0" eaLnBrk="1" hangingPunct="1">
              <a:buNone/>
            </a:pP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Financial Audit</a:t>
            </a:r>
          </a:p>
          <a:p>
            <a:pPr marL="882650" lvl="2" indent="-342900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Completed before the end of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February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2012</a:t>
            </a:r>
          </a:p>
          <a:p>
            <a:pPr marL="882650" lvl="2" indent="-342900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Completed review of the first three months of 2012</a:t>
            </a:r>
          </a:p>
          <a:p>
            <a:pPr marL="0" lvl="1" indent="0" eaLnBrk="1" hangingPunct="1">
              <a:buNone/>
            </a:pPr>
            <a:r>
              <a:rPr lang="en-US" b="1" dirty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Staff Regulations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Financial Regulations</a:t>
            </a:r>
            <a:endParaRPr lang="en-US" b="1" dirty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2650" lvl="2" indent="-342900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Both of these new regulations will be presented at the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CIML Meeting and the Conference in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Bucharest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lvl="1" indent="0" eaLnBrk="1" hangingPunct="1">
              <a:buNone/>
            </a:pPr>
            <a:r>
              <a:rPr lang="en-US" b="1" dirty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Financial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</a:t>
            </a:r>
            <a:endParaRPr lang="en-US" b="1" dirty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2650" lvl="2" indent="-342900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 is nearly finished on the 2013 – 2016 budget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628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236471-3BE8-424D-B3D3-B5729CF8E2DA}" type="slidenum">
              <a:rPr lang="nl-NL" sz="1200" smtClean="0">
                <a:solidFill>
                  <a:schemeClr val="bg1"/>
                </a:solidFill>
              </a:rPr>
              <a:pPr eaLnBrk="1" hangingPunct="1"/>
              <a:t>17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Further developments</a:t>
            </a:r>
            <a:endParaRPr 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9144000" cy="5256584"/>
          </a:xfrm>
        </p:spPr>
        <p:txBody>
          <a:bodyPr/>
          <a:lstStyle/>
          <a:p>
            <a:pPr marL="0" lvl="1" indent="0" algn="ctr" eaLnBrk="1" hangingPunct="1"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World Metrology Day     </a:t>
            </a:r>
          </a:p>
          <a:p>
            <a:pPr marL="0" lvl="1" indent="0" algn="ctr" eaLnBrk="1" hangingPunct="1"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 May  2012 http://www.worldmetrologyday.org/</a:t>
            </a:r>
            <a:endParaRPr lang="fr-FR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96822"/>
              </p:ext>
            </p:extLst>
          </p:nvPr>
        </p:nvGraphicFramePr>
        <p:xfrm>
          <a:off x="3205981" y="2420888"/>
          <a:ext cx="2732038" cy="3866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Acrobat Document" r:id="rId3" imgW="5667122" imgH="8019915" progId="AcroExch.Document.7">
                  <p:embed/>
                </p:oleObj>
              </mc:Choice>
              <mc:Fallback>
                <p:oleObj name="Acrobat Document" r:id="rId3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5981" y="2420888"/>
                        <a:ext cx="2732038" cy="3866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3557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FA2454-58E8-469B-A1FB-C96497FD0D6A}" type="slidenum">
              <a:rPr lang="en-US" sz="1200" smtClean="0">
                <a:solidFill>
                  <a:schemeClr val="bg1"/>
                </a:solidFill>
              </a:rPr>
              <a:pPr eaLnBrk="1" hangingPunct="1"/>
              <a:t>18</a:t>
            </a:fld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B</a:t>
            </a:r>
            <a:r>
              <a:rPr lang="en-US" dirty="0" smtClean="0"/>
              <a:t>IML Staff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defTabSz="633413" eaLnBrk="1" hangingPunct="1"/>
            <a:endParaRPr lang="en-US" dirty="0" smtClean="0"/>
          </a:p>
          <a:p>
            <a:pPr marL="0" indent="0" defTabSz="633413" eaLnBrk="1" hangingPunct="1"/>
            <a:endParaRPr lang="en-US" dirty="0" smtClean="0"/>
          </a:p>
        </p:txBody>
      </p:sp>
      <p:pic>
        <p:nvPicPr>
          <p:cNvPr id="1035" name="Picture 11" descr="C:\Users\patorays\AppData\Local\Temp\biml_sta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2670"/>
            <a:ext cx="9144000" cy="4136571"/>
          </a:xfrm>
          <a:prstGeom prst="rect">
            <a:avLst/>
          </a:prstGeom>
          <a:solidFill>
            <a:srgbClr val="FFFF99"/>
          </a:solidFill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A0CC58-8017-4308-875E-B3816DEB0AF6}" type="slidenum">
              <a:rPr lang="nl-NL" sz="1200" smtClean="0">
                <a:solidFill>
                  <a:schemeClr val="bg1"/>
                </a:solidFill>
              </a:rPr>
              <a:pPr eaLnBrk="1" hangingPunct="1"/>
              <a:t>19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Organizational Change</a:t>
            </a:r>
            <a:endParaRPr lang="en-US" dirty="0" smtClean="0"/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Times New Roman" pitchFamily="16" charset="0"/>
              <a:buNone/>
              <a:defRPr/>
            </a:pPr>
            <a:r>
              <a:rPr lang="nl-NL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President</a:t>
            </a:r>
            <a:endParaRPr lang="nl-NL" sz="2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00050" lvl="1" indent="0">
              <a:buFont typeface="Times New Roman" pitchFamily="16" charset="0"/>
              <a:buNone/>
              <a:defRPr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Mr. Peter Mason</a:t>
            </a:r>
            <a:r>
              <a:rPr lang="nl-NL" dirty="0">
                <a:latin typeface="Verdana" pitchFamily="34" charset="0"/>
                <a:ea typeface="Verdana" pitchFamily="34" charset="0"/>
                <a:cs typeface="Verdana" pitchFamily="34" charset="0"/>
              </a:rPr>
              <a:t>, CIML Member for the UK, Chief Executive of the NMO (UK</a:t>
            </a: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became </a:t>
            </a: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CIML President in </a:t>
            </a: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Prague</a:t>
            </a:r>
            <a:r>
              <a:rPr lang="nl-NL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nl-NL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Font typeface="Times New Roman" pitchFamily="16" charset="0"/>
              <a:buNone/>
              <a:defRPr/>
            </a:pPr>
            <a:r>
              <a:rPr lang="nl-NL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Vice-president</a:t>
            </a:r>
            <a:endParaRPr lang="nl-NL" sz="2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00050" lvl="1" indent="0">
              <a:buFont typeface="Times New Roman" pitchFamily="16" charset="0"/>
              <a:buNone/>
              <a:defRPr/>
            </a:pP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position of first Vice-president will be open for election in Bucharest</a:t>
            </a:r>
            <a:endParaRPr lang="fr-F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187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1200" dirty="0">
                <a:solidFill>
                  <a:schemeClr val="bg1"/>
                </a:solidFill>
              </a:rPr>
              <a:t>21st COOMET Committee Meeting Yerevan Armenia</a:t>
            </a:r>
            <a:endParaRPr lang="nl-NL" sz="1200" dirty="0" smtClean="0">
              <a:solidFill>
                <a:schemeClr val="bg1"/>
              </a:solidFill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E9F78F-22A5-40BD-B568-3127693CE1B8}" type="slidenum">
              <a:rPr lang="nl-NL" sz="1200" smtClean="0">
                <a:solidFill>
                  <a:schemeClr val="bg1"/>
                </a:solidFill>
              </a:rPr>
              <a:pPr eaLnBrk="1" hangingPunct="1"/>
              <a:t>2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</a:t>
            </a:r>
            <a:r>
              <a:rPr lang="fr-FR" dirty="0" smtClean="0"/>
              <a:t>Membership</a:t>
            </a:r>
            <a:endParaRPr lang="fr-FR" dirty="0" smtClean="0"/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340768"/>
            <a:ext cx="8208962" cy="4824412"/>
          </a:xfrm>
        </p:spPr>
        <p:txBody>
          <a:bodyPr/>
          <a:lstStyle/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Member States (56)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signed the OIML Treaty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Are expected to participate fully and vote in OIML matters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appoint an Issuing Authority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fully participate in the MAA and in the CPRs</a:t>
            </a:r>
          </a:p>
          <a:p>
            <a:pPr marL="0" indent="0" eaLnBrk="1" hangingPunct="1"/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Corresponding Members (62)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not yet signed the OIML Treaty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attend CIML and OIML Conference Meetings as observers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participate in OIML Technical work</a:t>
            </a:r>
          </a:p>
          <a:p>
            <a:pPr lvl="1" eaLnBrk="1" hangingPunct="1">
              <a:spcBef>
                <a:spcPct val="25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participate in the MAA as utilizing participants</a:t>
            </a:r>
          </a:p>
          <a:p>
            <a:pPr lvl="1" eaLnBrk="1" hangingPunct="1">
              <a:spcBef>
                <a:spcPct val="25000"/>
              </a:spcBef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A0CC58-8017-4308-875E-B3816DEB0AF6}" type="slidenum">
              <a:rPr lang="nl-NL" sz="1200" smtClean="0">
                <a:solidFill>
                  <a:schemeClr val="bg1"/>
                </a:solidFill>
              </a:rPr>
              <a:pPr eaLnBrk="1" hangingPunct="1"/>
              <a:t>20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CIML Officers</a:t>
            </a:r>
          </a:p>
        </p:txBody>
      </p:sp>
      <p:pic>
        <p:nvPicPr>
          <p:cNvPr id="3074" name="Picture 2" descr="C:\Users\patorays\AppData\Local\Temp\presidenc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328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904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236471-3BE8-424D-B3D3-B5729CF8E2DA}" type="slidenum">
              <a:rPr lang="nl-NL" sz="1200" smtClean="0">
                <a:solidFill>
                  <a:schemeClr val="bg1"/>
                </a:solidFill>
              </a:rPr>
              <a:pPr eaLnBrk="1" hangingPunct="1"/>
              <a:t>21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Current Work at the BIML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OIML Strategy (B 15)</a:t>
            </a:r>
          </a:p>
          <a:p>
            <a:pPr lvl="1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new OIML Strategy was approved at the CIML meeting in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Prague. 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major element of this strategy is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the OIML and the BIML to provide some type of assistance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the area of developing countries</a:t>
            </a:r>
          </a:p>
          <a:p>
            <a:pPr marL="0" indent="0" eaLnBrk="1" hangingPunct="1"/>
            <a:endParaRPr lang="en-US" sz="2000" b="1" dirty="0" smtClean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 need your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help! </a:t>
            </a:r>
          </a:p>
          <a:p>
            <a:pPr marL="0" indent="0" algn="ctr" eaLnBrk="1" hangingPunct="1"/>
            <a:endParaRPr lang="en-US" sz="2000" b="1" dirty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identify specific areas where the BIML can be of assistance to the work of the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RLMO’s,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like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COOMET, </a:t>
            </a:r>
          </a:p>
          <a:p>
            <a:pPr marL="0" indent="0" algn="ctr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working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developing countries.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58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A0CC58-8017-4308-875E-B3816DEB0AF6}" type="slidenum">
              <a:rPr lang="nl-NL" sz="1200" smtClean="0">
                <a:solidFill>
                  <a:schemeClr val="bg1"/>
                </a:solidFill>
              </a:rPr>
              <a:pPr eaLnBrk="1" hangingPunct="1"/>
              <a:t>22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Regional Organizations</a:t>
            </a:r>
            <a:endParaRPr lang="en-US" dirty="0" smtClean="0"/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808"/>
            <a:ext cx="7921625" cy="3096344"/>
          </a:xfrm>
        </p:spPr>
        <p:txBody>
          <a:bodyPr anchor="ctr"/>
          <a:lstStyle/>
          <a:p>
            <a:pPr marL="0" indent="0" algn="ctr" eaLnBrk="1" hangingPunct="1">
              <a:spcBef>
                <a:spcPct val="50000"/>
              </a:spcBef>
            </a:pP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at BIML </a:t>
            </a:r>
            <a:endParaRPr lang="en-US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 eaLnBrk="1" hangingPunct="1">
              <a:spcBef>
                <a:spcPct val="50000"/>
              </a:spcBef>
            </a:pP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greatly 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appreciate </a:t>
            </a:r>
            <a:endParaRPr lang="en-US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 eaLnBrk="1" hangingPunct="1">
              <a:spcBef>
                <a:spcPct val="50000"/>
              </a:spcBef>
            </a:pP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the work which is completed </a:t>
            </a:r>
            <a:endParaRPr lang="en-US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 eaLnBrk="1" hangingPunct="1">
              <a:spcBef>
                <a:spcPct val="50000"/>
              </a:spcBef>
            </a:pP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Regional Organizations.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5B37C6-E087-42DA-B80A-9043BD48D314}" type="slidenum">
              <a:rPr lang="en-US" sz="1200" smtClean="0">
                <a:solidFill>
                  <a:schemeClr val="bg1"/>
                </a:solidFill>
              </a:rPr>
              <a:pPr eaLnBrk="1" hangingPunct="1"/>
              <a:t>23</a:t>
            </a:fld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349500"/>
            <a:ext cx="7921625" cy="4032250"/>
          </a:xfrm>
        </p:spPr>
        <p:txBody>
          <a:bodyPr/>
          <a:lstStyle/>
          <a:p>
            <a:pPr marL="0" indent="0" algn="ctr" eaLnBrk="1" hangingPunct="1"/>
            <a:r>
              <a:rPr lang="en-US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Thank you</a:t>
            </a:r>
          </a:p>
          <a:p>
            <a:pPr marL="0" indent="0" algn="ctr" eaLnBrk="1" hangingPunct="1"/>
            <a:endParaRPr lang="en-US" sz="3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 eaLnBrk="1" hangingPunct="1"/>
            <a:r>
              <a:rPr lang="en-US" sz="3600" b="1" u="sng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www.oiml.org</a:t>
            </a:r>
          </a:p>
          <a:p>
            <a:pPr marL="0" indent="0" algn="ctr" eaLnBrk="1" hangingPunct="1">
              <a:spcBef>
                <a:spcPct val="50000"/>
              </a:spcBef>
            </a:pPr>
            <a:r>
              <a:rPr lang="en-US" sz="3600" b="1" u="sng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www.metrologyinfo.org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E9F78F-22A5-40BD-B568-3127693CE1B8}" type="slidenum">
              <a:rPr lang="nl-NL" sz="1200" smtClean="0">
                <a:solidFill>
                  <a:schemeClr val="bg1"/>
                </a:solidFill>
              </a:rPr>
              <a:pPr eaLnBrk="1" hangingPunct="1"/>
              <a:t>3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</a:t>
            </a:r>
            <a:r>
              <a:rPr lang="fr-FR" dirty="0" smtClean="0"/>
              <a:t>Membership</a:t>
            </a:r>
            <a:endParaRPr lang="fr-FR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 bwMode="auto">
          <a:xfrm>
            <a:off x="0" y="1196752"/>
            <a:ext cx="9144000" cy="5256584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  <a:r>
              <a:rPr lang="en-US" sz="1800" dirty="0" smtClean="0">
                <a:solidFill>
                  <a:sysClr val="windowText" lastClr="000000"/>
                </a:solidFill>
              </a:rPr>
              <a:t>    Member States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noProof="0" dirty="0">
                <a:solidFill>
                  <a:sysClr val="windowText" lastClr="000000"/>
                </a:solidFill>
              </a:rPr>
              <a:t> </a:t>
            </a:r>
            <a:r>
              <a:rPr lang="en-US" sz="1800" noProof="0" dirty="0" smtClean="0">
                <a:solidFill>
                  <a:sysClr val="windowText" lastClr="000000"/>
                </a:solidFill>
              </a:rPr>
              <a:t>    Corresponding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Members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08" name="Group 3"/>
          <p:cNvGrpSpPr>
            <a:grpSpLocks/>
          </p:cNvGrpSpPr>
          <p:nvPr/>
        </p:nvGrpSpPr>
        <p:grpSpPr bwMode="auto">
          <a:xfrm>
            <a:off x="7454900" y="2953817"/>
            <a:ext cx="217488" cy="384696"/>
            <a:chOff x="4603" y="1383"/>
            <a:chExt cx="137" cy="246"/>
          </a:xfrm>
          <a:solidFill>
            <a:srgbClr val="003399"/>
          </a:solidFill>
        </p:grpSpPr>
        <p:sp>
          <p:nvSpPr>
            <p:cNvPr id="309" name="Freeform 4"/>
            <p:cNvSpPr>
              <a:spLocks noChangeAspect="1"/>
            </p:cNvSpPr>
            <p:nvPr/>
          </p:nvSpPr>
          <p:spPr bwMode="auto">
            <a:xfrm>
              <a:off x="4657" y="1383"/>
              <a:ext cx="77" cy="65"/>
            </a:xfrm>
            <a:custGeom>
              <a:avLst/>
              <a:gdLst>
                <a:gd name="T0" fmla="*/ 28 w 82"/>
                <a:gd name="T1" fmla="*/ 52 h 70"/>
                <a:gd name="T2" fmla="*/ 20 w 82"/>
                <a:gd name="T3" fmla="*/ 54 h 70"/>
                <a:gd name="T4" fmla="*/ 14 w 82"/>
                <a:gd name="T5" fmla="*/ 56 h 70"/>
                <a:gd name="T6" fmla="*/ 26 w 82"/>
                <a:gd name="T7" fmla="*/ 62 h 70"/>
                <a:gd name="T8" fmla="*/ 30 w 82"/>
                <a:gd name="T9" fmla="*/ 64 h 70"/>
                <a:gd name="T10" fmla="*/ 36 w 82"/>
                <a:gd name="T11" fmla="*/ 70 h 70"/>
                <a:gd name="T12" fmla="*/ 20 w 82"/>
                <a:gd name="T13" fmla="*/ 70 h 70"/>
                <a:gd name="T14" fmla="*/ 14 w 82"/>
                <a:gd name="T15" fmla="*/ 62 h 70"/>
                <a:gd name="T16" fmla="*/ 12 w 82"/>
                <a:gd name="T17" fmla="*/ 58 h 70"/>
                <a:gd name="T18" fmla="*/ 8 w 82"/>
                <a:gd name="T19" fmla="*/ 56 h 70"/>
                <a:gd name="T20" fmla="*/ 10 w 82"/>
                <a:gd name="T21" fmla="*/ 50 h 70"/>
                <a:gd name="T22" fmla="*/ 14 w 82"/>
                <a:gd name="T23" fmla="*/ 46 h 70"/>
                <a:gd name="T24" fmla="*/ 12 w 82"/>
                <a:gd name="T25" fmla="*/ 44 h 70"/>
                <a:gd name="T26" fmla="*/ 10 w 82"/>
                <a:gd name="T27" fmla="*/ 40 h 70"/>
                <a:gd name="T28" fmla="*/ 18 w 82"/>
                <a:gd name="T29" fmla="*/ 40 h 70"/>
                <a:gd name="T30" fmla="*/ 16 w 82"/>
                <a:gd name="T31" fmla="*/ 34 h 70"/>
                <a:gd name="T32" fmla="*/ 14 w 82"/>
                <a:gd name="T33" fmla="*/ 28 h 70"/>
                <a:gd name="T34" fmla="*/ 14 w 82"/>
                <a:gd name="T35" fmla="*/ 16 h 70"/>
                <a:gd name="T36" fmla="*/ 10 w 82"/>
                <a:gd name="T37" fmla="*/ 12 h 70"/>
                <a:gd name="T38" fmla="*/ 6 w 82"/>
                <a:gd name="T39" fmla="*/ 8 h 70"/>
                <a:gd name="T40" fmla="*/ 2 w 82"/>
                <a:gd name="T41" fmla="*/ 4 h 70"/>
                <a:gd name="T42" fmla="*/ 0 w 82"/>
                <a:gd name="T43" fmla="*/ 0 h 70"/>
                <a:gd name="T44" fmla="*/ 4 w 82"/>
                <a:gd name="T45" fmla="*/ 0 h 70"/>
                <a:gd name="T46" fmla="*/ 12 w 82"/>
                <a:gd name="T47" fmla="*/ 4 h 70"/>
                <a:gd name="T48" fmla="*/ 24 w 82"/>
                <a:gd name="T49" fmla="*/ 14 h 70"/>
                <a:gd name="T50" fmla="*/ 40 w 82"/>
                <a:gd name="T51" fmla="*/ 22 h 70"/>
                <a:gd name="T52" fmla="*/ 46 w 82"/>
                <a:gd name="T53" fmla="*/ 24 h 70"/>
                <a:gd name="T54" fmla="*/ 54 w 82"/>
                <a:gd name="T55" fmla="*/ 26 h 70"/>
                <a:gd name="T56" fmla="*/ 60 w 82"/>
                <a:gd name="T57" fmla="*/ 26 h 70"/>
                <a:gd name="T58" fmla="*/ 66 w 82"/>
                <a:gd name="T59" fmla="*/ 24 h 70"/>
                <a:gd name="T60" fmla="*/ 74 w 82"/>
                <a:gd name="T61" fmla="*/ 20 h 70"/>
                <a:gd name="T62" fmla="*/ 74 w 82"/>
                <a:gd name="T63" fmla="*/ 30 h 70"/>
                <a:gd name="T64" fmla="*/ 74 w 82"/>
                <a:gd name="T65" fmla="*/ 34 h 70"/>
                <a:gd name="T66" fmla="*/ 76 w 82"/>
                <a:gd name="T67" fmla="*/ 36 h 70"/>
                <a:gd name="T68" fmla="*/ 82 w 82"/>
                <a:gd name="T69" fmla="*/ 42 h 70"/>
                <a:gd name="T70" fmla="*/ 78 w 82"/>
                <a:gd name="T71" fmla="*/ 44 h 70"/>
                <a:gd name="T72" fmla="*/ 72 w 82"/>
                <a:gd name="T73" fmla="*/ 44 h 70"/>
                <a:gd name="T74" fmla="*/ 60 w 82"/>
                <a:gd name="T75" fmla="*/ 46 h 70"/>
                <a:gd name="T76" fmla="*/ 60 w 82"/>
                <a:gd name="T77" fmla="*/ 62 h 70"/>
                <a:gd name="T78" fmla="*/ 52 w 82"/>
                <a:gd name="T79" fmla="*/ 60 h 70"/>
                <a:gd name="T80" fmla="*/ 44 w 82"/>
                <a:gd name="T81" fmla="*/ 56 h 70"/>
                <a:gd name="T82" fmla="*/ 38 w 82"/>
                <a:gd name="T83" fmla="*/ 54 h 70"/>
                <a:gd name="T84" fmla="*/ 28 w 82"/>
                <a:gd name="T85" fmla="*/ 52 h 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70"/>
                <a:gd name="T131" fmla="*/ 82 w 82"/>
                <a:gd name="T132" fmla="*/ 70 h 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70">
                  <a:moveTo>
                    <a:pt x="28" y="52"/>
                  </a:moveTo>
                  <a:lnTo>
                    <a:pt x="20" y="54"/>
                  </a:lnTo>
                  <a:lnTo>
                    <a:pt x="14" y="56"/>
                  </a:lnTo>
                  <a:lnTo>
                    <a:pt x="26" y="62"/>
                  </a:lnTo>
                  <a:lnTo>
                    <a:pt x="30" y="64"/>
                  </a:lnTo>
                  <a:lnTo>
                    <a:pt x="36" y="70"/>
                  </a:lnTo>
                  <a:lnTo>
                    <a:pt x="20" y="70"/>
                  </a:lnTo>
                  <a:lnTo>
                    <a:pt x="14" y="62"/>
                  </a:lnTo>
                  <a:lnTo>
                    <a:pt x="12" y="58"/>
                  </a:lnTo>
                  <a:lnTo>
                    <a:pt x="8" y="56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2" y="44"/>
                  </a:lnTo>
                  <a:lnTo>
                    <a:pt x="10" y="40"/>
                  </a:lnTo>
                  <a:lnTo>
                    <a:pt x="18" y="40"/>
                  </a:lnTo>
                  <a:lnTo>
                    <a:pt x="16" y="34"/>
                  </a:lnTo>
                  <a:lnTo>
                    <a:pt x="14" y="28"/>
                  </a:lnTo>
                  <a:lnTo>
                    <a:pt x="14" y="16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2" y="4"/>
                  </a:lnTo>
                  <a:lnTo>
                    <a:pt x="24" y="14"/>
                  </a:lnTo>
                  <a:lnTo>
                    <a:pt x="40" y="22"/>
                  </a:lnTo>
                  <a:lnTo>
                    <a:pt x="46" y="24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4"/>
                  </a:lnTo>
                  <a:lnTo>
                    <a:pt x="74" y="20"/>
                  </a:lnTo>
                  <a:lnTo>
                    <a:pt x="74" y="30"/>
                  </a:lnTo>
                  <a:lnTo>
                    <a:pt x="74" y="34"/>
                  </a:lnTo>
                  <a:lnTo>
                    <a:pt x="76" y="36"/>
                  </a:lnTo>
                  <a:lnTo>
                    <a:pt x="82" y="42"/>
                  </a:lnTo>
                  <a:lnTo>
                    <a:pt x="78" y="44"/>
                  </a:lnTo>
                  <a:lnTo>
                    <a:pt x="72" y="44"/>
                  </a:lnTo>
                  <a:lnTo>
                    <a:pt x="60" y="46"/>
                  </a:lnTo>
                  <a:lnTo>
                    <a:pt x="60" y="62"/>
                  </a:lnTo>
                  <a:lnTo>
                    <a:pt x="52" y="60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28" y="5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5"/>
            <p:cNvSpPr>
              <a:spLocks noChangeAspect="1"/>
            </p:cNvSpPr>
            <p:nvPr/>
          </p:nvSpPr>
          <p:spPr bwMode="auto">
            <a:xfrm>
              <a:off x="4612" y="1452"/>
              <a:ext cx="128" cy="139"/>
            </a:xfrm>
            <a:custGeom>
              <a:avLst/>
              <a:gdLst>
                <a:gd name="T0" fmla="*/ 78 w 136"/>
                <a:gd name="T1" fmla="*/ 6 h 148"/>
                <a:gd name="T2" fmla="*/ 86 w 136"/>
                <a:gd name="T3" fmla="*/ 0 h 148"/>
                <a:gd name="T4" fmla="*/ 110 w 136"/>
                <a:gd name="T5" fmla="*/ 24 h 148"/>
                <a:gd name="T6" fmla="*/ 118 w 136"/>
                <a:gd name="T7" fmla="*/ 38 h 148"/>
                <a:gd name="T8" fmla="*/ 122 w 136"/>
                <a:gd name="T9" fmla="*/ 52 h 148"/>
                <a:gd name="T10" fmla="*/ 118 w 136"/>
                <a:gd name="T11" fmla="*/ 60 h 148"/>
                <a:gd name="T12" fmla="*/ 136 w 136"/>
                <a:gd name="T13" fmla="*/ 102 h 148"/>
                <a:gd name="T14" fmla="*/ 132 w 136"/>
                <a:gd name="T15" fmla="*/ 114 h 148"/>
                <a:gd name="T16" fmla="*/ 126 w 136"/>
                <a:gd name="T17" fmla="*/ 114 h 148"/>
                <a:gd name="T18" fmla="*/ 130 w 136"/>
                <a:gd name="T19" fmla="*/ 106 h 148"/>
                <a:gd name="T20" fmla="*/ 118 w 136"/>
                <a:gd name="T21" fmla="*/ 110 h 148"/>
                <a:gd name="T22" fmla="*/ 116 w 136"/>
                <a:gd name="T23" fmla="*/ 116 h 148"/>
                <a:gd name="T24" fmla="*/ 108 w 136"/>
                <a:gd name="T25" fmla="*/ 120 h 148"/>
                <a:gd name="T26" fmla="*/ 100 w 136"/>
                <a:gd name="T27" fmla="*/ 122 h 148"/>
                <a:gd name="T28" fmla="*/ 88 w 136"/>
                <a:gd name="T29" fmla="*/ 120 h 148"/>
                <a:gd name="T30" fmla="*/ 82 w 136"/>
                <a:gd name="T31" fmla="*/ 120 h 148"/>
                <a:gd name="T32" fmla="*/ 86 w 136"/>
                <a:gd name="T33" fmla="*/ 128 h 148"/>
                <a:gd name="T34" fmla="*/ 86 w 136"/>
                <a:gd name="T35" fmla="*/ 138 h 148"/>
                <a:gd name="T36" fmla="*/ 74 w 136"/>
                <a:gd name="T37" fmla="*/ 144 h 148"/>
                <a:gd name="T38" fmla="*/ 66 w 136"/>
                <a:gd name="T39" fmla="*/ 132 h 148"/>
                <a:gd name="T40" fmla="*/ 54 w 136"/>
                <a:gd name="T41" fmla="*/ 122 h 148"/>
                <a:gd name="T42" fmla="*/ 38 w 136"/>
                <a:gd name="T43" fmla="*/ 126 h 148"/>
                <a:gd name="T44" fmla="*/ 20 w 136"/>
                <a:gd name="T45" fmla="*/ 130 h 148"/>
                <a:gd name="T46" fmla="*/ 8 w 136"/>
                <a:gd name="T47" fmla="*/ 134 h 148"/>
                <a:gd name="T48" fmla="*/ 0 w 136"/>
                <a:gd name="T49" fmla="*/ 132 h 148"/>
                <a:gd name="T50" fmla="*/ 6 w 136"/>
                <a:gd name="T51" fmla="*/ 126 h 148"/>
                <a:gd name="T52" fmla="*/ 14 w 136"/>
                <a:gd name="T53" fmla="*/ 116 h 148"/>
                <a:gd name="T54" fmla="*/ 24 w 136"/>
                <a:gd name="T55" fmla="*/ 106 h 148"/>
                <a:gd name="T56" fmla="*/ 34 w 136"/>
                <a:gd name="T57" fmla="*/ 106 h 148"/>
                <a:gd name="T58" fmla="*/ 42 w 136"/>
                <a:gd name="T59" fmla="*/ 102 h 148"/>
                <a:gd name="T60" fmla="*/ 52 w 136"/>
                <a:gd name="T61" fmla="*/ 102 h 148"/>
                <a:gd name="T62" fmla="*/ 60 w 136"/>
                <a:gd name="T63" fmla="*/ 108 h 148"/>
                <a:gd name="T64" fmla="*/ 62 w 136"/>
                <a:gd name="T65" fmla="*/ 102 h 148"/>
                <a:gd name="T66" fmla="*/ 60 w 136"/>
                <a:gd name="T67" fmla="*/ 94 h 148"/>
                <a:gd name="T68" fmla="*/ 64 w 136"/>
                <a:gd name="T69" fmla="*/ 86 h 148"/>
                <a:gd name="T70" fmla="*/ 68 w 136"/>
                <a:gd name="T71" fmla="*/ 80 h 148"/>
                <a:gd name="T72" fmla="*/ 68 w 136"/>
                <a:gd name="T73" fmla="*/ 74 h 148"/>
                <a:gd name="T74" fmla="*/ 68 w 136"/>
                <a:gd name="T75" fmla="*/ 82 h 148"/>
                <a:gd name="T76" fmla="*/ 82 w 136"/>
                <a:gd name="T77" fmla="*/ 78 h 148"/>
                <a:gd name="T78" fmla="*/ 90 w 136"/>
                <a:gd name="T79" fmla="*/ 72 h 148"/>
                <a:gd name="T80" fmla="*/ 94 w 136"/>
                <a:gd name="T81" fmla="*/ 50 h 148"/>
                <a:gd name="T82" fmla="*/ 92 w 136"/>
                <a:gd name="T83" fmla="*/ 40 h 148"/>
                <a:gd name="T84" fmla="*/ 84 w 136"/>
                <a:gd name="T85" fmla="*/ 26 h 148"/>
                <a:gd name="T86" fmla="*/ 80 w 136"/>
                <a:gd name="T87" fmla="*/ 20 h 148"/>
                <a:gd name="T88" fmla="*/ 76 w 136"/>
                <a:gd name="T89" fmla="*/ 12 h 1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"/>
                <a:gd name="T136" fmla="*/ 0 h 148"/>
                <a:gd name="T137" fmla="*/ 136 w 136"/>
                <a:gd name="T138" fmla="*/ 148 h 1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" h="148">
                  <a:moveTo>
                    <a:pt x="76" y="12"/>
                  </a:moveTo>
                  <a:lnTo>
                    <a:pt x="78" y="6"/>
                  </a:lnTo>
                  <a:lnTo>
                    <a:pt x="80" y="4"/>
                  </a:lnTo>
                  <a:lnTo>
                    <a:pt x="86" y="0"/>
                  </a:lnTo>
                  <a:lnTo>
                    <a:pt x="98" y="10"/>
                  </a:lnTo>
                  <a:lnTo>
                    <a:pt x="110" y="24"/>
                  </a:lnTo>
                  <a:lnTo>
                    <a:pt x="116" y="30"/>
                  </a:lnTo>
                  <a:lnTo>
                    <a:pt x="118" y="38"/>
                  </a:lnTo>
                  <a:lnTo>
                    <a:pt x="122" y="46"/>
                  </a:lnTo>
                  <a:lnTo>
                    <a:pt x="122" y="52"/>
                  </a:lnTo>
                  <a:lnTo>
                    <a:pt x="120" y="56"/>
                  </a:lnTo>
                  <a:lnTo>
                    <a:pt x="118" y="60"/>
                  </a:lnTo>
                  <a:lnTo>
                    <a:pt x="126" y="78"/>
                  </a:lnTo>
                  <a:lnTo>
                    <a:pt x="136" y="102"/>
                  </a:lnTo>
                  <a:lnTo>
                    <a:pt x="134" y="110"/>
                  </a:lnTo>
                  <a:lnTo>
                    <a:pt x="132" y="114"/>
                  </a:lnTo>
                  <a:lnTo>
                    <a:pt x="130" y="114"/>
                  </a:lnTo>
                  <a:lnTo>
                    <a:pt x="126" y="114"/>
                  </a:lnTo>
                  <a:lnTo>
                    <a:pt x="126" y="110"/>
                  </a:lnTo>
                  <a:lnTo>
                    <a:pt x="130" y="106"/>
                  </a:lnTo>
                  <a:lnTo>
                    <a:pt x="122" y="108"/>
                  </a:lnTo>
                  <a:lnTo>
                    <a:pt x="118" y="110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4"/>
                  </a:lnTo>
                  <a:lnTo>
                    <a:pt x="108" y="120"/>
                  </a:lnTo>
                  <a:lnTo>
                    <a:pt x="104" y="122"/>
                  </a:lnTo>
                  <a:lnTo>
                    <a:pt x="100" y="122"/>
                  </a:lnTo>
                  <a:lnTo>
                    <a:pt x="92" y="122"/>
                  </a:lnTo>
                  <a:lnTo>
                    <a:pt x="88" y="120"/>
                  </a:lnTo>
                  <a:lnTo>
                    <a:pt x="84" y="120"/>
                  </a:lnTo>
                  <a:lnTo>
                    <a:pt x="82" y="120"/>
                  </a:lnTo>
                  <a:lnTo>
                    <a:pt x="82" y="122"/>
                  </a:lnTo>
                  <a:lnTo>
                    <a:pt x="86" y="128"/>
                  </a:lnTo>
                  <a:lnTo>
                    <a:pt x="90" y="132"/>
                  </a:lnTo>
                  <a:lnTo>
                    <a:pt x="86" y="138"/>
                  </a:lnTo>
                  <a:lnTo>
                    <a:pt x="82" y="148"/>
                  </a:lnTo>
                  <a:lnTo>
                    <a:pt x="74" y="144"/>
                  </a:lnTo>
                  <a:lnTo>
                    <a:pt x="70" y="138"/>
                  </a:lnTo>
                  <a:lnTo>
                    <a:pt x="66" y="132"/>
                  </a:lnTo>
                  <a:lnTo>
                    <a:pt x="64" y="122"/>
                  </a:lnTo>
                  <a:lnTo>
                    <a:pt x="54" y="122"/>
                  </a:lnTo>
                  <a:lnTo>
                    <a:pt x="46" y="124"/>
                  </a:lnTo>
                  <a:lnTo>
                    <a:pt x="38" y="126"/>
                  </a:lnTo>
                  <a:lnTo>
                    <a:pt x="30" y="130"/>
                  </a:lnTo>
                  <a:lnTo>
                    <a:pt x="20" y="130"/>
                  </a:lnTo>
                  <a:lnTo>
                    <a:pt x="20" y="136"/>
                  </a:lnTo>
                  <a:lnTo>
                    <a:pt x="8" y="134"/>
                  </a:lnTo>
                  <a:lnTo>
                    <a:pt x="2" y="13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6" y="126"/>
                  </a:lnTo>
                  <a:lnTo>
                    <a:pt x="8" y="124"/>
                  </a:lnTo>
                  <a:lnTo>
                    <a:pt x="14" y="116"/>
                  </a:lnTo>
                  <a:lnTo>
                    <a:pt x="20" y="108"/>
                  </a:lnTo>
                  <a:lnTo>
                    <a:pt x="24" y="106"/>
                  </a:lnTo>
                  <a:lnTo>
                    <a:pt x="28" y="106"/>
                  </a:lnTo>
                  <a:lnTo>
                    <a:pt x="34" y="106"/>
                  </a:lnTo>
                  <a:lnTo>
                    <a:pt x="36" y="104"/>
                  </a:lnTo>
                  <a:lnTo>
                    <a:pt x="42" y="102"/>
                  </a:lnTo>
                  <a:lnTo>
                    <a:pt x="46" y="102"/>
                  </a:lnTo>
                  <a:lnTo>
                    <a:pt x="52" y="102"/>
                  </a:lnTo>
                  <a:lnTo>
                    <a:pt x="54" y="104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2" y="102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62" y="90"/>
                  </a:lnTo>
                  <a:lnTo>
                    <a:pt x="64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4"/>
                  </a:lnTo>
                  <a:lnTo>
                    <a:pt x="70" y="78"/>
                  </a:lnTo>
                  <a:lnTo>
                    <a:pt x="68" y="82"/>
                  </a:lnTo>
                  <a:lnTo>
                    <a:pt x="76" y="80"/>
                  </a:lnTo>
                  <a:lnTo>
                    <a:pt x="82" y="78"/>
                  </a:lnTo>
                  <a:lnTo>
                    <a:pt x="86" y="76"/>
                  </a:lnTo>
                  <a:lnTo>
                    <a:pt x="90" y="72"/>
                  </a:lnTo>
                  <a:lnTo>
                    <a:pt x="92" y="60"/>
                  </a:lnTo>
                  <a:lnTo>
                    <a:pt x="94" y="50"/>
                  </a:lnTo>
                  <a:lnTo>
                    <a:pt x="94" y="44"/>
                  </a:lnTo>
                  <a:lnTo>
                    <a:pt x="92" y="40"/>
                  </a:lnTo>
                  <a:lnTo>
                    <a:pt x="88" y="32"/>
                  </a:lnTo>
                  <a:lnTo>
                    <a:pt x="84" y="26"/>
                  </a:lnTo>
                  <a:lnTo>
                    <a:pt x="82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1" name="Freeform 6"/>
            <p:cNvSpPr>
              <a:spLocks noChangeAspect="1"/>
            </p:cNvSpPr>
            <p:nvPr/>
          </p:nvSpPr>
          <p:spPr bwMode="auto">
            <a:xfrm>
              <a:off x="4640" y="1574"/>
              <a:ext cx="30" cy="25"/>
            </a:xfrm>
            <a:custGeom>
              <a:avLst/>
              <a:gdLst>
                <a:gd name="T0" fmla="*/ 14 w 32"/>
                <a:gd name="T1" fmla="*/ 4 h 26"/>
                <a:gd name="T2" fmla="*/ 16 w 32"/>
                <a:gd name="T3" fmla="*/ 4 h 26"/>
                <a:gd name="T4" fmla="*/ 14 w 32"/>
                <a:gd name="T5" fmla="*/ 0 h 26"/>
                <a:gd name="T6" fmla="*/ 22 w 32"/>
                <a:gd name="T7" fmla="*/ 0 h 26"/>
                <a:gd name="T8" fmla="*/ 26 w 32"/>
                <a:gd name="T9" fmla="*/ 2 h 26"/>
                <a:gd name="T10" fmla="*/ 32 w 32"/>
                <a:gd name="T11" fmla="*/ 8 h 26"/>
                <a:gd name="T12" fmla="*/ 30 w 32"/>
                <a:gd name="T13" fmla="*/ 12 h 26"/>
                <a:gd name="T14" fmla="*/ 24 w 32"/>
                <a:gd name="T15" fmla="*/ 14 h 26"/>
                <a:gd name="T16" fmla="*/ 14 w 32"/>
                <a:gd name="T17" fmla="*/ 16 h 26"/>
                <a:gd name="T18" fmla="*/ 14 w 32"/>
                <a:gd name="T19" fmla="*/ 24 h 26"/>
                <a:gd name="T20" fmla="*/ 12 w 32"/>
                <a:gd name="T21" fmla="*/ 26 h 26"/>
                <a:gd name="T22" fmla="*/ 10 w 32"/>
                <a:gd name="T23" fmla="*/ 26 h 26"/>
                <a:gd name="T24" fmla="*/ 6 w 32"/>
                <a:gd name="T25" fmla="*/ 24 h 26"/>
                <a:gd name="T26" fmla="*/ 4 w 32"/>
                <a:gd name="T27" fmla="*/ 20 h 26"/>
                <a:gd name="T28" fmla="*/ 0 w 32"/>
                <a:gd name="T29" fmla="*/ 14 h 26"/>
                <a:gd name="T30" fmla="*/ 0 w 32"/>
                <a:gd name="T31" fmla="*/ 8 h 26"/>
                <a:gd name="T32" fmla="*/ 2 w 32"/>
                <a:gd name="T33" fmla="*/ 6 h 26"/>
                <a:gd name="T34" fmla="*/ 4 w 32"/>
                <a:gd name="T35" fmla="*/ 4 h 26"/>
                <a:gd name="T36" fmla="*/ 8 w 32"/>
                <a:gd name="T37" fmla="*/ 4 h 26"/>
                <a:gd name="T38" fmla="*/ 14 w 32"/>
                <a:gd name="T39" fmla="*/ 4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26"/>
                <a:gd name="T62" fmla="*/ 32 w 32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26">
                  <a:moveTo>
                    <a:pt x="14" y="4"/>
                  </a:moveTo>
                  <a:lnTo>
                    <a:pt x="16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24" y="14"/>
                  </a:lnTo>
                  <a:lnTo>
                    <a:pt x="14" y="16"/>
                  </a:lnTo>
                  <a:lnTo>
                    <a:pt x="14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2" name="Freeform 7"/>
            <p:cNvSpPr>
              <a:spLocks noChangeAspect="1"/>
            </p:cNvSpPr>
            <p:nvPr/>
          </p:nvSpPr>
          <p:spPr bwMode="auto">
            <a:xfrm>
              <a:off x="4603" y="1580"/>
              <a:ext cx="37" cy="49"/>
            </a:xfrm>
            <a:custGeom>
              <a:avLst/>
              <a:gdLst>
                <a:gd name="T0" fmla="*/ 12 w 40"/>
                <a:gd name="T1" fmla="*/ 24 h 52"/>
                <a:gd name="T2" fmla="*/ 4 w 40"/>
                <a:gd name="T3" fmla="*/ 20 h 52"/>
                <a:gd name="T4" fmla="*/ 2 w 40"/>
                <a:gd name="T5" fmla="*/ 16 h 52"/>
                <a:gd name="T6" fmla="*/ 0 w 40"/>
                <a:gd name="T7" fmla="*/ 12 h 52"/>
                <a:gd name="T8" fmla="*/ 2 w 40"/>
                <a:gd name="T9" fmla="*/ 8 h 52"/>
                <a:gd name="T10" fmla="*/ 6 w 40"/>
                <a:gd name="T11" fmla="*/ 4 h 52"/>
                <a:gd name="T12" fmla="*/ 14 w 40"/>
                <a:gd name="T13" fmla="*/ 0 h 52"/>
                <a:gd name="T14" fmla="*/ 18 w 40"/>
                <a:gd name="T15" fmla="*/ 4 h 52"/>
                <a:gd name="T16" fmla="*/ 18 w 40"/>
                <a:gd name="T17" fmla="*/ 6 h 52"/>
                <a:gd name="T18" fmla="*/ 28 w 40"/>
                <a:gd name="T19" fmla="*/ 6 h 52"/>
                <a:gd name="T20" fmla="*/ 30 w 40"/>
                <a:gd name="T21" fmla="*/ 12 h 52"/>
                <a:gd name="T22" fmla="*/ 32 w 40"/>
                <a:gd name="T23" fmla="*/ 16 h 52"/>
                <a:gd name="T24" fmla="*/ 40 w 40"/>
                <a:gd name="T25" fmla="*/ 22 h 52"/>
                <a:gd name="T26" fmla="*/ 36 w 40"/>
                <a:gd name="T27" fmla="*/ 24 h 52"/>
                <a:gd name="T28" fmla="*/ 34 w 40"/>
                <a:gd name="T29" fmla="*/ 28 h 52"/>
                <a:gd name="T30" fmla="*/ 36 w 40"/>
                <a:gd name="T31" fmla="*/ 32 h 52"/>
                <a:gd name="T32" fmla="*/ 38 w 40"/>
                <a:gd name="T33" fmla="*/ 36 h 52"/>
                <a:gd name="T34" fmla="*/ 38 w 40"/>
                <a:gd name="T35" fmla="*/ 40 h 52"/>
                <a:gd name="T36" fmla="*/ 40 w 40"/>
                <a:gd name="T37" fmla="*/ 42 h 52"/>
                <a:gd name="T38" fmla="*/ 38 w 40"/>
                <a:gd name="T39" fmla="*/ 48 h 52"/>
                <a:gd name="T40" fmla="*/ 38 w 40"/>
                <a:gd name="T41" fmla="*/ 52 h 52"/>
                <a:gd name="T42" fmla="*/ 32 w 40"/>
                <a:gd name="T43" fmla="*/ 50 h 52"/>
                <a:gd name="T44" fmla="*/ 24 w 40"/>
                <a:gd name="T45" fmla="*/ 46 h 52"/>
                <a:gd name="T46" fmla="*/ 18 w 40"/>
                <a:gd name="T47" fmla="*/ 42 h 52"/>
                <a:gd name="T48" fmla="*/ 18 w 40"/>
                <a:gd name="T49" fmla="*/ 36 h 52"/>
                <a:gd name="T50" fmla="*/ 18 w 40"/>
                <a:gd name="T51" fmla="*/ 30 h 52"/>
                <a:gd name="T52" fmla="*/ 12 w 40"/>
                <a:gd name="T53" fmla="*/ 24 h 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"/>
                <a:gd name="T82" fmla="*/ 0 h 52"/>
                <a:gd name="T83" fmla="*/ 40 w 40"/>
                <a:gd name="T84" fmla="*/ 52 h 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" h="52">
                  <a:moveTo>
                    <a:pt x="12" y="24"/>
                  </a:move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2" y="16"/>
                  </a:lnTo>
                  <a:lnTo>
                    <a:pt x="40" y="22"/>
                  </a:lnTo>
                  <a:lnTo>
                    <a:pt x="36" y="24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2" y="50"/>
                  </a:lnTo>
                  <a:lnTo>
                    <a:pt x="24" y="46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2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3" name="Freeform 8"/>
          <p:cNvSpPr>
            <a:spLocks noChangeAspect="1"/>
          </p:cNvSpPr>
          <p:nvPr/>
        </p:nvSpPr>
        <p:spPr bwMode="auto">
          <a:xfrm>
            <a:off x="7302819" y="3478850"/>
            <a:ext cx="45719" cy="100963"/>
          </a:xfrm>
          <a:custGeom>
            <a:avLst/>
            <a:gdLst>
              <a:gd name="T0" fmla="*/ 24 w 24"/>
              <a:gd name="T1" fmla="*/ 0 h 56"/>
              <a:gd name="T2" fmla="*/ 24 w 24"/>
              <a:gd name="T3" fmla="*/ 12 h 56"/>
              <a:gd name="T4" fmla="*/ 22 w 24"/>
              <a:gd name="T5" fmla="*/ 32 h 56"/>
              <a:gd name="T6" fmla="*/ 16 w 24"/>
              <a:gd name="T7" fmla="*/ 56 h 56"/>
              <a:gd name="T8" fmla="*/ 4 w 24"/>
              <a:gd name="T9" fmla="*/ 44 h 56"/>
              <a:gd name="T10" fmla="*/ 2 w 24"/>
              <a:gd name="T11" fmla="*/ 38 h 56"/>
              <a:gd name="T12" fmla="*/ 0 w 24"/>
              <a:gd name="T13" fmla="*/ 32 h 56"/>
              <a:gd name="T14" fmla="*/ 0 w 24"/>
              <a:gd name="T15" fmla="*/ 20 h 56"/>
              <a:gd name="T16" fmla="*/ 4 w 24"/>
              <a:gd name="T17" fmla="*/ 10 h 56"/>
              <a:gd name="T18" fmla="*/ 8 w 24"/>
              <a:gd name="T19" fmla="*/ 4 h 56"/>
              <a:gd name="T20" fmla="*/ 12 w 24"/>
              <a:gd name="T21" fmla="*/ 4 h 56"/>
              <a:gd name="T22" fmla="*/ 18 w 24"/>
              <a:gd name="T23" fmla="*/ 2 h 56"/>
              <a:gd name="T24" fmla="*/ 24 w 24"/>
              <a:gd name="T25" fmla="*/ 0 h 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4"/>
              <a:gd name="T40" fmla="*/ 0 h 56"/>
              <a:gd name="T41" fmla="*/ 24 w 24"/>
              <a:gd name="T42" fmla="*/ 56 h 5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4" h="56">
                <a:moveTo>
                  <a:pt x="24" y="0"/>
                </a:moveTo>
                <a:lnTo>
                  <a:pt x="24" y="12"/>
                </a:lnTo>
                <a:lnTo>
                  <a:pt x="22" y="32"/>
                </a:lnTo>
                <a:lnTo>
                  <a:pt x="16" y="56"/>
                </a:lnTo>
                <a:lnTo>
                  <a:pt x="4" y="44"/>
                </a:lnTo>
                <a:lnTo>
                  <a:pt x="2" y="38"/>
                </a:lnTo>
                <a:lnTo>
                  <a:pt x="0" y="32"/>
                </a:lnTo>
                <a:lnTo>
                  <a:pt x="0" y="20"/>
                </a:lnTo>
                <a:lnTo>
                  <a:pt x="4" y="10"/>
                </a:lnTo>
                <a:lnTo>
                  <a:pt x="8" y="4"/>
                </a:lnTo>
                <a:lnTo>
                  <a:pt x="12" y="4"/>
                </a:lnTo>
                <a:lnTo>
                  <a:pt x="18" y="2"/>
                </a:lnTo>
                <a:lnTo>
                  <a:pt x="24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14" name="Group 9"/>
          <p:cNvGrpSpPr>
            <a:grpSpLocks/>
          </p:cNvGrpSpPr>
          <p:nvPr/>
        </p:nvGrpSpPr>
        <p:grpSpPr bwMode="auto">
          <a:xfrm>
            <a:off x="6132513" y="2747891"/>
            <a:ext cx="1222375" cy="938284"/>
            <a:chOff x="3770" y="1248"/>
            <a:chExt cx="770" cy="600"/>
          </a:xfrm>
          <a:solidFill>
            <a:srgbClr val="003399"/>
          </a:solidFill>
        </p:grpSpPr>
        <p:sp>
          <p:nvSpPr>
            <p:cNvPr id="315" name="Freeform 10"/>
            <p:cNvSpPr>
              <a:spLocks noChangeAspect="1"/>
            </p:cNvSpPr>
            <p:nvPr/>
          </p:nvSpPr>
          <p:spPr bwMode="auto">
            <a:xfrm>
              <a:off x="3770" y="1248"/>
              <a:ext cx="770" cy="563"/>
            </a:xfrm>
            <a:custGeom>
              <a:avLst/>
              <a:gdLst>
                <a:gd name="T0" fmla="*/ 434 w 820"/>
                <a:gd name="T1" fmla="*/ 466 h 600"/>
                <a:gd name="T2" fmla="*/ 440 w 820"/>
                <a:gd name="T3" fmla="*/ 504 h 600"/>
                <a:gd name="T4" fmla="*/ 448 w 820"/>
                <a:gd name="T5" fmla="*/ 534 h 600"/>
                <a:gd name="T6" fmla="*/ 468 w 820"/>
                <a:gd name="T7" fmla="*/ 554 h 600"/>
                <a:gd name="T8" fmla="*/ 492 w 820"/>
                <a:gd name="T9" fmla="*/ 582 h 600"/>
                <a:gd name="T10" fmla="*/ 500 w 820"/>
                <a:gd name="T11" fmla="*/ 566 h 600"/>
                <a:gd name="T12" fmla="*/ 550 w 820"/>
                <a:gd name="T13" fmla="*/ 548 h 600"/>
                <a:gd name="T14" fmla="*/ 582 w 820"/>
                <a:gd name="T15" fmla="*/ 562 h 600"/>
                <a:gd name="T16" fmla="*/ 638 w 820"/>
                <a:gd name="T17" fmla="*/ 582 h 600"/>
                <a:gd name="T18" fmla="*/ 648 w 820"/>
                <a:gd name="T19" fmla="*/ 590 h 600"/>
                <a:gd name="T20" fmla="*/ 712 w 820"/>
                <a:gd name="T21" fmla="*/ 562 h 600"/>
                <a:gd name="T22" fmla="*/ 746 w 820"/>
                <a:gd name="T23" fmla="*/ 540 h 600"/>
                <a:gd name="T24" fmla="*/ 778 w 820"/>
                <a:gd name="T25" fmla="*/ 478 h 600"/>
                <a:gd name="T26" fmla="*/ 782 w 820"/>
                <a:gd name="T27" fmla="*/ 420 h 600"/>
                <a:gd name="T28" fmla="*/ 776 w 820"/>
                <a:gd name="T29" fmla="*/ 392 h 600"/>
                <a:gd name="T30" fmla="*/ 718 w 820"/>
                <a:gd name="T31" fmla="*/ 332 h 600"/>
                <a:gd name="T32" fmla="*/ 734 w 820"/>
                <a:gd name="T33" fmla="*/ 286 h 600"/>
                <a:gd name="T34" fmla="*/ 662 w 820"/>
                <a:gd name="T35" fmla="*/ 266 h 600"/>
                <a:gd name="T36" fmla="*/ 694 w 820"/>
                <a:gd name="T37" fmla="*/ 228 h 600"/>
                <a:gd name="T38" fmla="*/ 718 w 820"/>
                <a:gd name="T39" fmla="*/ 262 h 600"/>
                <a:gd name="T40" fmla="*/ 760 w 820"/>
                <a:gd name="T41" fmla="*/ 222 h 600"/>
                <a:gd name="T42" fmla="*/ 796 w 820"/>
                <a:gd name="T43" fmla="*/ 198 h 600"/>
                <a:gd name="T44" fmla="*/ 820 w 820"/>
                <a:gd name="T45" fmla="*/ 188 h 600"/>
                <a:gd name="T46" fmla="*/ 820 w 820"/>
                <a:gd name="T47" fmla="*/ 142 h 600"/>
                <a:gd name="T48" fmla="*/ 792 w 820"/>
                <a:gd name="T49" fmla="*/ 98 h 600"/>
                <a:gd name="T50" fmla="*/ 744 w 820"/>
                <a:gd name="T51" fmla="*/ 80 h 600"/>
                <a:gd name="T52" fmla="*/ 646 w 820"/>
                <a:gd name="T53" fmla="*/ 24 h 600"/>
                <a:gd name="T54" fmla="*/ 556 w 820"/>
                <a:gd name="T55" fmla="*/ 4 h 600"/>
                <a:gd name="T56" fmla="*/ 564 w 820"/>
                <a:gd name="T57" fmla="*/ 40 h 600"/>
                <a:gd name="T58" fmla="*/ 536 w 820"/>
                <a:gd name="T59" fmla="*/ 66 h 600"/>
                <a:gd name="T60" fmla="*/ 576 w 820"/>
                <a:gd name="T61" fmla="*/ 100 h 600"/>
                <a:gd name="T62" fmla="*/ 578 w 820"/>
                <a:gd name="T63" fmla="*/ 124 h 600"/>
                <a:gd name="T64" fmla="*/ 556 w 820"/>
                <a:gd name="T65" fmla="*/ 144 h 600"/>
                <a:gd name="T66" fmla="*/ 524 w 820"/>
                <a:gd name="T67" fmla="*/ 150 h 600"/>
                <a:gd name="T68" fmla="*/ 528 w 820"/>
                <a:gd name="T69" fmla="*/ 166 h 600"/>
                <a:gd name="T70" fmla="*/ 496 w 820"/>
                <a:gd name="T71" fmla="*/ 198 h 600"/>
                <a:gd name="T72" fmla="*/ 402 w 820"/>
                <a:gd name="T73" fmla="*/ 200 h 600"/>
                <a:gd name="T74" fmla="*/ 290 w 820"/>
                <a:gd name="T75" fmla="*/ 172 h 600"/>
                <a:gd name="T76" fmla="*/ 210 w 820"/>
                <a:gd name="T77" fmla="*/ 146 h 600"/>
                <a:gd name="T78" fmla="*/ 168 w 820"/>
                <a:gd name="T79" fmla="*/ 98 h 600"/>
                <a:gd name="T80" fmla="*/ 122 w 820"/>
                <a:gd name="T81" fmla="*/ 86 h 600"/>
                <a:gd name="T82" fmla="*/ 92 w 820"/>
                <a:gd name="T83" fmla="*/ 130 h 600"/>
                <a:gd name="T84" fmla="*/ 70 w 820"/>
                <a:gd name="T85" fmla="*/ 156 h 600"/>
                <a:gd name="T86" fmla="*/ 50 w 820"/>
                <a:gd name="T87" fmla="*/ 228 h 600"/>
                <a:gd name="T88" fmla="*/ 0 w 820"/>
                <a:gd name="T89" fmla="*/ 254 h 600"/>
                <a:gd name="T90" fmla="*/ 20 w 820"/>
                <a:gd name="T91" fmla="*/ 288 h 600"/>
                <a:gd name="T92" fmla="*/ 44 w 820"/>
                <a:gd name="T93" fmla="*/ 302 h 600"/>
                <a:gd name="T94" fmla="*/ 78 w 820"/>
                <a:gd name="T95" fmla="*/ 324 h 600"/>
                <a:gd name="T96" fmla="*/ 108 w 820"/>
                <a:gd name="T97" fmla="*/ 320 h 600"/>
                <a:gd name="T98" fmla="*/ 112 w 820"/>
                <a:gd name="T99" fmla="*/ 352 h 600"/>
                <a:gd name="T100" fmla="*/ 112 w 820"/>
                <a:gd name="T101" fmla="*/ 380 h 600"/>
                <a:gd name="T102" fmla="*/ 144 w 820"/>
                <a:gd name="T103" fmla="*/ 416 h 600"/>
                <a:gd name="T104" fmla="*/ 180 w 820"/>
                <a:gd name="T105" fmla="*/ 428 h 600"/>
                <a:gd name="T106" fmla="*/ 230 w 820"/>
                <a:gd name="T107" fmla="*/ 458 h 600"/>
                <a:gd name="T108" fmla="*/ 274 w 820"/>
                <a:gd name="T109" fmla="*/ 466 h 600"/>
                <a:gd name="T110" fmla="*/ 294 w 820"/>
                <a:gd name="T111" fmla="*/ 462 h 600"/>
                <a:gd name="T112" fmla="*/ 336 w 820"/>
                <a:gd name="T113" fmla="*/ 480 h 600"/>
                <a:gd name="T114" fmla="*/ 372 w 820"/>
                <a:gd name="T115" fmla="*/ 438 h 600"/>
                <a:gd name="T116" fmla="*/ 392 w 820"/>
                <a:gd name="T117" fmla="*/ 436 h 600"/>
                <a:gd name="T118" fmla="*/ 414 w 820"/>
                <a:gd name="T119" fmla="*/ 452 h 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0"/>
                <a:gd name="T181" fmla="*/ 0 h 600"/>
                <a:gd name="T182" fmla="*/ 820 w 820"/>
                <a:gd name="T183" fmla="*/ 600 h 6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0" h="600">
                  <a:moveTo>
                    <a:pt x="414" y="452"/>
                  </a:moveTo>
                  <a:lnTo>
                    <a:pt x="420" y="452"/>
                  </a:lnTo>
                  <a:lnTo>
                    <a:pt x="424" y="454"/>
                  </a:lnTo>
                  <a:lnTo>
                    <a:pt x="426" y="456"/>
                  </a:lnTo>
                  <a:lnTo>
                    <a:pt x="430" y="462"/>
                  </a:lnTo>
                  <a:lnTo>
                    <a:pt x="430" y="464"/>
                  </a:lnTo>
                  <a:lnTo>
                    <a:pt x="434" y="466"/>
                  </a:lnTo>
                  <a:lnTo>
                    <a:pt x="438" y="466"/>
                  </a:lnTo>
                  <a:lnTo>
                    <a:pt x="440" y="470"/>
                  </a:lnTo>
                  <a:lnTo>
                    <a:pt x="442" y="480"/>
                  </a:lnTo>
                  <a:lnTo>
                    <a:pt x="446" y="496"/>
                  </a:lnTo>
                  <a:lnTo>
                    <a:pt x="444" y="500"/>
                  </a:lnTo>
                  <a:lnTo>
                    <a:pt x="446" y="502"/>
                  </a:lnTo>
                  <a:lnTo>
                    <a:pt x="440" y="504"/>
                  </a:lnTo>
                  <a:lnTo>
                    <a:pt x="436" y="510"/>
                  </a:lnTo>
                  <a:lnTo>
                    <a:pt x="434" y="516"/>
                  </a:lnTo>
                  <a:lnTo>
                    <a:pt x="434" y="520"/>
                  </a:lnTo>
                  <a:lnTo>
                    <a:pt x="436" y="528"/>
                  </a:lnTo>
                  <a:lnTo>
                    <a:pt x="438" y="532"/>
                  </a:lnTo>
                  <a:lnTo>
                    <a:pt x="442" y="534"/>
                  </a:lnTo>
                  <a:lnTo>
                    <a:pt x="448" y="534"/>
                  </a:lnTo>
                  <a:lnTo>
                    <a:pt x="452" y="534"/>
                  </a:lnTo>
                  <a:lnTo>
                    <a:pt x="454" y="536"/>
                  </a:lnTo>
                  <a:lnTo>
                    <a:pt x="456" y="542"/>
                  </a:lnTo>
                  <a:lnTo>
                    <a:pt x="458" y="546"/>
                  </a:lnTo>
                  <a:lnTo>
                    <a:pt x="462" y="548"/>
                  </a:lnTo>
                  <a:lnTo>
                    <a:pt x="466" y="550"/>
                  </a:lnTo>
                  <a:lnTo>
                    <a:pt x="468" y="554"/>
                  </a:lnTo>
                  <a:lnTo>
                    <a:pt x="468" y="558"/>
                  </a:lnTo>
                  <a:lnTo>
                    <a:pt x="466" y="568"/>
                  </a:lnTo>
                  <a:lnTo>
                    <a:pt x="472" y="570"/>
                  </a:lnTo>
                  <a:lnTo>
                    <a:pt x="478" y="574"/>
                  </a:lnTo>
                  <a:lnTo>
                    <a:pt x="484" y="578"/>
                  </a:lnTo>
                  <a:lnTo>
                    <a:pt x="490" y="580"/>
                  </a:lnTo>
                  <a:lnTo>
                    <a:pt x="492" y="582"/>
                  </a:lnTo>
                  <a:lnTo>
                    <a:pt x="496" y="578"/>
                  </a:lnTo>
                  <a:lnTo>
                    <a:pt x="500" y="582"/>
                  </a:lnTo>
                  <a:lnTo>
                    <a:pt x="502" y="582"/>
                  </a:lnTo>
                  <a:lnTo>
                    <a:pt x="506" y="580"/>
                  </a:lnTo>
                  <a:lnTo>
                    <a:pt x="502" y="574"/>
                  </a:lnTo>
                  <a:lnTo>
                    <a:pt x="500" y="568"/>
                  </a:lnTo>
                  <a:lnTo>
                    <a:pt x="500" y="566"/>
                  </a:lnTo>
                  <a:lnTo>
                    <a:pt x="502" y="562"/>
                  </a:lnTo>
                  <a:lnTo>
                    <a:pt x="506" y="560"/>
                  </a:lnTo>
                  <a:lnTo>
                    <a:pt x="518" y="560"/>
                  </a:lnTo>
                  <a:lnTo>
                    <a:pt x="524" y="560"/>
                  </a:lnTo>
                  <a:lnTo>
                    <a:pt x="534" y="558"/>
                  </a:lnTo>
                  <a:lnTo>
                    <a:pt x="542" y="552"/>
                  </a:lnTo>
                  <a:lnTo>
                    <a:pt x="550" y="548"/>
                  </a:lnTo>
                  <a:lnTo>
                    <a:pt x="558" y="546"/>
                  </a:lnTo>
                  <a:lnTo>
                    <a:pt x="564" y="548"/>
                  </a:lnTo>
                  <a:lnTo>
                    <a:pt x="568" y="550"/>
                  </a:lnTo>
                  <a:lnTo>
                    <a:pt x="574" y="552"/>
                  </a:lnTo>
                  <a:lnTo>
                    <a:pt x="578" y="552"/>
                  </a:lnTo>
                  <a:lnTo>
                    <a:pt x="580" y="558"/>
                  </a:lnTo>
                  <a:lnTo>
                    <a:pt x="582" y="562"/>
                  </a:lnTo>
                  <a:lnTo>
                    <a:pt x="590" y="570"/>
                  </a:lnTo>
                  <a:lnTo>
                    <a:pt x="598" y="574"/>
                  </a:lnTo>
                  <a:lnTo>
                    <a:pt x="606" y="576"/>
                  </a:lnTo>
                  <a:lnTo>
                    <a:pt x="620" y="576"/>
                  </a:lnTo>
                  <a:lnTo>
                    <a:pt x="626" y="576"/>
                  </a:lnTo>
                  <a:lnTo>
                    <a:pt x="630" y="578"/>
                  </a:lnTo>
                  <a:lnTo>
                    <a:pt x="638" y="582"/>
                  </a:lnTo>
                  <a:lnTo>
                    <a:pt x="638" y="588"/>
                  </a:lnTo>
                  <a:lnTo>
                    <a:pt x="638" y="594"/>
                  </a:lnTo>
                  <a:lnTo>
                    <a:pt x="640" y="598"/>
                  </a:lnTo>
                  <a:lnTo>
                    <a:pt x="646" y="600"/>
                  </a:lnTo>
                  <a:lnTo>
                    <a:pt x="650" y="596"/>
                  </a:lnTo>
                  <a:lnTo>
                    <a:pt x="648" y="594"/>
                  </a:lnTo>
                  <a:lnTo>
                    <a:pt x="648" y="590"/>
                  </a:lnTo>
                  <a:lnTo>
                    <a:pt x="646" y="584"/>
                  </a:lnTo>
                  <a:lnTo>
                    <a:pt x="662" y="580"/>
                  </a:lnTo>
                  <a:lnTo>
                    <a:pt x="674" y="572"/>
                  </a:lnTo>
                  <a:lnTo>
                    <a:pt x="696" y="558"/>
                  </a:lnTo>
                  <a:lnTo>
                    <a:pt x="696" y="568"/>
                  </a:lnTo>
                  <a:lnTo>
                    <a:pt x="708" y="568"/>
                  </a:lnTo>
                  <a:lnTo>
                    <a:pt x="712" y="562"/>
                  </a:lnTo>
                  <a:lnTo>
                    <a:pt x="714" y="560"/>
                  </a:lnTo>
                  <a:lnTo>
                    <a:pt x="724" y="556"/>
                  </a:lnTo>
                  <a:lnTo>
                    <a:pt x="734" y="554"/>
                  </a:lnTo>
                  <a:lnTo>
                    <a:pt x="738" y="552"/>
                  </a:lnTo>
                  <a:lnTo>
                    <a:pt x="742" y="548"/>
                  </a:lnTo>
                  <a:lnTo>
                    <a:pt x="742" y="550"/>
                  </a:lnTo>
                  <a:lnTo>
                    <a:pt x="746" y="540"/>
                  </a:lnTo>
                  <a:lnTo>
                    <a:pt x="752" y="532"/>
                  </a:lnTo>
                  <a:lnTo>
                    <a:pt x="770" y="518"/>
                  </a:lnTo>
                  <a:lnTo>
                    <a:pt x="772" y="514"/>
                  </a:lnTo>
                  <a:lnTo>
                    <a:pt x="774" y="508"/>
                  </a:lnTo>
                  <a:lnTo>
                    <a:pt x="774" y="498"/>
                  </a:lnTo>
                  <a:lnTo>
                    <a:pt x="774" y="488"/>
                  </a:lnTo>
                  <a:lnTo>
                    <a:pt x="778" y="478"/>
                  </a:lnTo>
                  <a:lnTo>
                    <a:pt x="786" y="466"/>
                  </a:lnTo>
                  <a:lnTo>
                    <a:pt x="792" y="454"/>
                  </a:lnTo>
                  <a:lnTo>
                    <a:pt x="794" y="448"/>
                  </a:lnTo>
                  <a:lnTo>
                    <a:pt x="794" y="442"/>
                  </a:lnTo>
                  <a:lnTo>
                    <a:pt x="792" y="432"/>
                  </a:lnTo>
                  <a:lnTo>
                    <a:pt x="790" y="426"/>
                  </a:lnTo>
                  <a:lnTo>
                    <a:pt x="782" y="420"/>
                  </a:lnTo>
                  <a:lnTo>
                    <a:pt x="772" y="418"/>
                  </a:lnTo>
                  <a:lnTo>
                    <a:pt x="778" y="410"/>
                  </a:lnTo>
                  <a:lnTo>
                    <a:pt x="786" y="406"/>
                  </a:lnTo>
                  <a:lnTo>
                    <a:pt x="778" y="400"/>
                  </a:lnTo>
                  <a:lnTo>
                    <a:pt x="774" y="396"/>
                  </a:lnTo>
                  <a:lnTo>
                    <a:pt x="772" y="392"/>
                  </a:lnTo>
                  <a:lnTo>
                    <a:pt x="776" y="392"/>
                  </a:lnTo>
                  <a:lnTo>
                    <a:pt x="768" y="378"/>
                  </a:lnTo>
                  <a:lnTo>
                    <a:pt x="760" y="366"/>
                  </a:lnTo>
                  <a:lnTo>
                    <a:pt x="750" y="352"/>
                  </a:lnTo>
                  <a:lnTo>
                    <a:pt x="738" y="342"/>
                  </a:lnTo>
                  <a:lnTo>
                    <a:pt x="726" y="338"/>
                  </a:lnTo>
                  <a:lnTo>
                    <a:pt x="720" y="334"/>
                  </a:lnTo>
                  <a:lnTo>
                    <a:pt x="718" y="332"/>
                  </a:lnTo>
                  <a:lnTo>
                    <a:pt x="718" y="328"/>
                  </a:lnTo>
                  <a:lnTo>
                    <a:pt x="718" y="324"/>
                  </a:lnTo>
                  <a:lnTo>
                    <a:pt x="720" y="316"/>
                  </a:lnTo>
                  <a:lnTo>
                    <a:pt x="724" y="312"/>
                  </a:lnTo>
                  <a:lnTo>
                    <a:pt x="728" y="308"/>
                  </a:lnTo>
                  <a:lnTo>
                    <a:pt x="748" y="294"/>
                  </a:lnTo>
                  <a:lnTo>
                    <a:pt x="734" y="286"/>
                  </a:lnTo>
                  <a:lnTo>
                    <a:pt x="726" y="282"/>
                  </a:lnTo>
                  <a:lnTo>
                    <a:pt x="718" y="280"/>
                  </a:lnTo>
                  <a:lnTo>
                    <a:pt x="714" y="282"/>
                  </a:lnTo>
                  <a:lnTo>
                    <a:pt x="710" y="286"/>
                  </a:lnTo>
                  <a:lnTo>
                    <a:pt x="706" y="290"/>
                  </a:lnTo>
                  <a:lnTo>
                    <a:pt x="702" y="290"/>
                  </a:lnTo>
                  <a:lnTo>
                    <a:pt x="662" y="266"/>
                  </a:lnTo>
                  <a:lnTo>
                    <a:pt x="662" y="262"/>
                  </a:lnTo>
                  <a:lnTo>
                    <a:pt x="666" y="260"/>
                  </a:lnTo>
                  <a:lnTo>
                    <a:pt x="670" y="256"/>
                  </a:lnTo>
                  <a:lnTo>
                    <a:pt x="676" y="254"/>
                  </a:lnTo>
                  <a:lnTo>
                    <a:pt x="682" y="250"/>
                  </a:lnTo>
                  <a:lnTo>
                    <a:pt x="686" y="240"/>
                  </a:lnTo>
                  <a:lnTo>
                    <a:pt x="694" y="228"/>
                  </a:lnTo>
                  <a:lnTo>
                    <a:pt x="698" y="224"/>
                  </a:lnTo>
                  <a:lnTo>
                    <a:pt x="704" y="224"/>
                  </a:lnTo>
                  <a:lnTo>
                    <a:pt x="708" y="224"/>
                  </a:lnTo>
                  <a:lnTo>
                    <a:pt x="712" y="228"/>
                  </a:lnTo>
                  <a:lnTo>
                    <a:pt x="714" y="236"/>
                  </a:lnTo>
                  <a:lnTo>
                    <a:pt x="714" y="262"/>
                  </a:lnTo>
                  <a:lnTo>
                    <a:pt x="718" y="262"/>
                  </a:lnTo>
                  <a:lnTo>
                    <a:pt x="724" y="258"/>
                  </a:lnTo>
                  <a:lnTo>
                    <a:pt x="732" y="250"/>
                  </a:lnTo>
                  <a:lnTo>
                    <a:pt x="740" y="242"/>
                  </a:lnTo>
                  <a:lnTo>
                    <a:pt x="742" y="242"/>
                  </a:lnTo>
                  <a:lnTo>
                    <a:pt x="748" y="242"/>
                  </a:lnTo>
                  <a:lnTo>
                    <a:pt x="752" y="234"/>
                  </a:lnTo>
                  <a:lnTo>
                    <a:pt x="760" y="222"/>
                  </a:lnTo>
                  <a:lnTo>
                    <a:pt x="770" y="210"/>
                  </a:lnTo>
                  <a:lnTo>
                    <a:pt x="774" y="212"/>
                  </a:lnTo>
                  <a:lnTo>
                    <a:pt x="780" y="214"/>
                  </a:lnTo>
                  <a:lnTo>
                    <a:pt x="792" y="214"/>
                  </a:lnTo>
                  <a:lnTo>
                    <a:pt x="790" y="208"/>
                  </a:lnTo>
                  <a:lnTo>
                    <a:pt x="792" y="204"/>
                  </a:lnTo>
                  <a:lnTo>
                    <a:pt x="796" y="198"/>
                  </a:lnTo>
                  <a:lnTo>
                    <a:pt x="802" y="188"/>
                  </a:lnTo>
                  <a:lnTo>
                    <a:pt x="806" y="190"/>
                  </a:lnTo>
                  <a:lnTo>
                    <a:pt x="810" y="192"/>
                  </a:lnTo>
                  <a:lnTo>
                    <a:pt x="814" y="190"/>
                  </a:lnTo>
                  <a:lnTo>
                    <a:pt x="818" y="188"/>
                  </a:lnTo>
                  <a:lnTo>
                    <a:pt x="818" y="186"/>
                  </a:lnTo>
                  <a:lnTo>
                    <a:pt x="820" y="188"/>
                  </a:lnTo>
                  <a:lnTo>
                    <a:pt x="814" y="172"/>
                  </a:lnTo>
                  <a:lnTo>
                    <a:pt x="808" y="164"/>
                  </a:lnTo>
                  <a:lnTo>
                    <a:pt x="800" y="158"/>
                  </a:lnTo>
                  <a:lnTo>
                    <a:pt x="800" y="142"/>
                  </a:lnTo>
                  <a:lnTo>
                    <a:pt x="812" y="146"/>
                  </a:lnTo>
                  <a:lnTo>
                    <a:pt x="820" y="152"/>
                  </a:lnTo>
                  <a:lnTo>
                    <a:pt x="820" y="142"/>
                  </a:lnTo>
                  <a:lnTo>
                    <a:pt x="820" y="136"/>
                  </a:lnTo>
                  <a:lnTo>
                    <a:pt x="820" y="124"/>
                  </a:lnTo>
                  <a:lnTo>
                    <a:pt x="818" y="110"/>
                  </a:lnTo>
                  <a:lnTo>
                    <a:pt x="814" y="100"/>
                  </a:lnTo>
                  <a:lnTo>
                    <a:pt x="806" y="86"/>
                  </a:lnTo>
                  <a:lnTo>
                    <a:pt x="798" y="92"/>
                  </a:lnTo>
                  <a:lnTo>
                    <a:pt x="792" y="98"/>
                  </a:lnTo>
                  <a:lnTo>
                    <a:pt x="786" y="102"/>
                  </a:lnTo>
                  <a:lnTo>
                    <a:pt x="774" y="104"/>
                  </a:lnTo>
                  <a:lnTo>
                    <a:pt x="770" y="104"/>
                  </a:lnTo>
                  <a:lnTo>
                    <a:pt x="764" y="102"/>
                  </a:lnTo>
                  <a:lnTo>
                    <a:pt x="756" y="96"/>
                  </a:lnTo>
                  <a:lnTo>
                    <a:pt x="750" y="88"/>
                  </a:lnTo>
                  <a:lnTo>
                    <a:pt x="744" y="80"/>
                  </a:lnTo>
                  <a:lnTo>
                    <a:pt x="732" y="76"/>
                  </a:lnTo>
                  <a:lnTo>
                    <a:pt x="718" y="72"/>
                  </a:lnTo>
                  <a:lnTo>
                    <a:pt x="704" y="68"/>
                  </a:lnTo>
                  <a:lnTo>
                    <a:pt x="690" y="62"/>
                  </a:lnTo>
                  <a:lnTo>
                    <a:pt x="680" y="54"/>
                  </a:lnTo>
                  <a:lnTo>
                    <a:pt x="668" y="46"/>
                  </a:lnTo>
                  <a:lnTo>
                    <a:pt x="646" y="24"/>
                  </a:lnTo>
                  <a:lnTo>
                    <a:pt x="634" y="16"/>
                  </a:lnTo>
                  <a:lnTo>
                    <a:pt x="622" y="8"/>
                  </a:lnTo>
                  <a:lnTo>
                    <a:pt x="606" y="2"/>
                  </a:lnTo>
                  <a:lnTo>
                    <a:pt x="584" y="0"/>
                  </a:lnTo>
                  <a:lnTo>
                    <a:pt x="572" y="0"/>
                  </a:lnTo>
                  <a:lnTo>
                    <a:pt x="562" y="2"/>
                  </a:lnTo>
                  <a:lnTo>
                    <a:pt x="556" y="4"/>
                  </a:lnTo>
                  <a:lnTo>
                    <a:pt x="552" y="8"/>
                  </a:lnTo>
                  <a:lnTo>
                    <a:pt x="550" y="12"/>
                  </a:lnTo>
                  <a:lnTo>
                    <a:pt x="550" y="18"/>
                  </a:lnTo>
                  <a:lnTo>
                    <a:pt x="552" y="20"/>
                  </a:lnTo>
                  <a:lnTo>
                    <a:pt x="556" y="24"/>
                  </a:lnTo>
                  <a:lnTo>
                    <a:pt x="562" y="30"/>
                  </a:lnTo>
                  <a:lnTo>
                    <a:pt x="564" y="40"/>
                  </a:lnTo>
                  <a:lnTo>
                    <a:pt x="566" y="50"/>
                  </a:lnTo>
                  <a:lnTo>
                    <a:pt x="566" y="56"/>
                  </a:lnTo>
                  <a:lnTo>
                    <a:pt x="566" y="62"/>
                  </a:lnTo>
                  <a:lnTo>
                    <a:pt x="562" y="66"/>
                  </a:lnTo>
                  <a:lnTo>
                    <a:pt x="560" y="68"/>
                  </a:lnTo>
                  <a:lnTo>
                    <a:pt x="550" y="68"/>
                  </a:lnTo>
                  <a:lnTo>
                    <a:pt x="536" y="66"/>
                  </a:lnTo>
                  <a:lnTo>
                    <a:pt x="538" y="88"/>
                  </a:lnTo>
                  <a:lnTo>
                    <a:pt x="538" y="94"/>
                  </a:lnTo>
                  <a:lnTo>
                    <a:pt x="542" y="98"/>
                  </a:lnTo>
                  <a:lnTo>
                    <a:pt x="544" y="102"/>
                  </a:lnTo>
                  <a:lnTo>
                    <a:pt x="550" y="102"/>
                  </a:lnTo>
                  <a:lnTo>
                    <a:pt x="568" y="102"/>
                  </a:lnTo>
                  <a:lnTo>
                    <a:pt x="576" y="100"/>
                  </a:lnTo>
                  <a:lnTo>
                    <a:pt x="582" y="98"/>
                  </a:lnTo>
                  <a:lnTo>
                    <a:pt x="592" y="100"/>
                  </a:lnTo>
                  <a:lnTo>
                    <a:pt x="602" y="106"/>
                  </a:lnTo>
                  <a:lnTo>
                    <a:pt x="610" y="112"/>
                  </a:lnTo>
                  <a:lnTo>
                    <a:pt x="616" y="120"/>
                  </a:lnTo>
                  <a:lnTo>
                    <a:pt x="596" y="122"/>
                  </a:lnTo>
                  <a:lnTo>
                    <a:pt x="578" y="124"/>
                  </a:lnTo>
                  <a:lnTo>
                    <a:pt x="576" y="128"/>
                  </a:lnTo>
                  <a:lnTo>
                    <a:pt x="576" y="132"/>
                  </a:lnTo>
                  <a:lnTo>
                    <a:pt x="574" y="134"/>
                  </a:lnTo>
                  <a:lnTo>
                    <a:pt x="574" y="140"/>
                  </a:lnTo>
                  <a:lnTo>
                    <a:pt x="570" y="142"/>
                  </a:lnTo>
                  <a:lnTo>
                    <a:pt x="566" y="142"/>
                  </a:lnTo>
                  <a:lnTo>
                    <a:pt x="556" y="144"/>
                  </a:lnTo>
                  <a:lnTo>
                    <a:pt x="552" y="146"/>
                  </a:lnTo>
                  <a:lnTo>
                    <a:pt x="550" y="150"/>
                  </a:lnTo>
                  <a:lnTo>
                    <a:pt x="544" y="152"/>
                  </a:lnTo>
                  <a:lnTo>
                    <a:pt x="538" y="154"/>
                  </a:lnTo>
                  <a:lnTo>
                    <a:pt x="532" y="154"/>
                  </a:lnTo>
                  <a:lnTo>
                    <a:pt x="528" y="152"/>
                  </a:lnTo>
                  <a:lnTo>
                    <a:pt x="524" y="150"/>
                  </a:lnTo>
                  <a:lnTo>
                    <a:pt x="522" y="150"/>
                  </a:lnTo>
                  <a:lnTo>
                    <a:pt x="518" y="152"/>
                  </a:lnTo>
                  <a:lnTo>
                    <a:pt x="516" y="156"/>
                  </a:lnTo>
                  <a:lnTo>
                    <a:pt x="516" y="160"/>
                  </a:lnTo>
                  <a:lnTo>
                    <a:pt x="518" y="160"/>
                  </a:lnTo>
                  <a:lnTo>
                    <a:pt x="524" y="164"/>
                  </a:lnTo>
                  <a:lnTo>
                    <a:pt x="528" y="166"/>
                  </a:lnTo>
                  <a:lnTo>
                    <a:pt x="530" y="168"/>
                  </a:lnTo>
                  <a:lnTo>
                    <a:pt x="530" y="172"/>
                  </a:lnTo>
                  <a:lnTo>
                    <a:pt x="530" y="176"/>
                  </a:lnTo>
                  <a:lnTo>
                    <a:pt x="526" y="182"/>
                  </a:lnTo>
                  <a:lnTo>
                    <a:pt x="518" y="188"/>
                  </a:lnTo>
                  <a:lnTo>
                    <a:pt x="508" y="194"/>
                  </a:lnTo>
                  <a:lnTo>
                    <a:pt x="496" y="198"/>
                  </a:lnTo>
                  <a:lnTo>
                    <a:pt x="468" y="198"/>
                  </a:lnTo>
                  <a:lnTo>
                    <a:pt x="458" y="206"/>
                  </a:lnTo>
                  <a:lnTo>
                    <a:pt x="452" y="210"/>
                  </a:lnTo>
                  <a:lnTo>
                    <a:pt x="444" y="212"/>
                  </a:lnTo>
                  <a:lnTo>
                    <a:pt x="430" y="210"/>
                  </a:lnTo>
                  <a:lnTo>
                    <a:pt x="414" y="206"/>
                  </a:lnTo>
                  <a:lnTo>
                    <a:pt x="402" y="200"/>
                  </a:lnTo>
                  <a:lnTo>
                    <a:pt x="392" y="194"/>
                  </a:lnTo>
                  <a:lnTo>
                    <a:pt x="348" y="194"/>
                  </a:lnTo>
                  <a:lnTo>
                    <a:pt x="348" y="192"/>
                  </a:lnTo>
                  <a:lnTo>
                    <a:pt x="314" y="192"/>
                  </a:lnTo>
                  <a:lnTo>
                    <a:pt x="306" y="188"/>
                  </a:lnTo>
                  <a:lnTo>
                    <a:pt x="298" y="180"/>
                  </a:lnTo>
                  <a:lnTo>
                    <a:pt x="290" y="172"/>
                  </a:lnTo>
                  <a:lnTo>
                    <a:pt x="280" y="166"/>
                  </a:lnTo>
                  <a:lnTo>
                    <a:pt x="272" y="160"/>
                  </a:lnTo>
                  <a:lnTo>
                    <a:pt x="262" y="160"/>
                  </a:lnTo>
                  <a:lnTo>
                    <a:pt x="252" y="156"/>
                  </a:lnTo>
                  <a:lnTo>
                    <a:pt x="244" y="152"/>
                  </a:lnTo>
                  <a:lnTo>
                    <a:pt x="214" y="152"/>
                  </a:lnTo>
                  <a:lnTo>
                    <a:pt x="210" y="146"/>
                  </a:lnTo>
                  <a:lnTo>
                    <a:pt x="206" y="140"/>
                  </a:lnTo>
                  <a:lnTo>
                    <a:pt x="202" y="126"/>
                  </a:lnTo>
                  <a:lnTo>
                    <a:pt x="198" y="118"/>
                  </a:lnTo>
                  <a:lnTo>
                    <a:pt x="194" y="112"/>
                  </a:lnTo>
                  <a:lnTo>
                    <a:pt x="182" y="104"/>
                  </a:lnTo>
                  <a:lnTo>
                    <a:pt x="174" y="100"/>
                  </a:lnTo>
                  <a:lnTo>
                    <a:pt x="168" y="98"/>
                  </a:lnTo>
                  <a:lnTo>
                    <a:pt x="154" y="92"/>
                  </a:lnTo>
                  <a:lnTo>
                    <a:pt x="146" y="90"/>
                  </a:lnTo>
                  <a:lnTo>
                    <a:pt x="140" y="86"/>
                  </a:lnTo>
                  <a:lnTo>
                    <a:pt x="138" y="82"/>
                  </a:lnTo>
                  <a:lnTo>
                    <a:pt x="134" y="76"/>
                  </a:lnTo>
                  <a:lnTo>
                    <a:pt x="134" y="78"/>
                  </a:lnTo>
                  <a:lnTo>
                    <a:pt x="122" y="86"/>
                  </a:lnTo>
                  <a:lnTo>
                    <a:pt x="114" y="94"/>
                  </a:lnTo>
                  <a:lnTo>
                    <a:pt x="126" y="108"/>
                  </a:lnTo>
                  <a:lnTo>
                    <a:pt x="116" y="116"/>
                  </a:lnTo>
                  <a:lnTo>
                    <a:pt x="110" y="118"/>
                  </a:lnTo>
                  <a:lnTo>
                    <a:pt x="100" y="116"/>
                  </a:lnTo>
                  <a:lnTo>
                    <a:pt x="88" y="112"/>
                  </a:lnTo>
                  <a:lnTo>
                    <a:pt x="92" y="130"/>
                  </a:lnTo>
                  <a:lnTo>
                    <a:pt x="92" y="140"/>
                  </a:lnTo>
                  <a:lnTo>
                    <a:pt x="90" y="148"/>
                  </a:lnTo>
                  <a:lnTo>
                    <a:pt x="86" y="150"/>
                  </a:lnTo>
                  <a:lnTo>
                    <a:pt x="84" y="150"/>
                  </a:lnTo>
                  <a:lnTo>
                    <a:pt x="78" y="150"/>
                  </a:lnTo>
                  <a:lnTo>
                    <a:pt x="68" y="146"/>
                  </a:lnTo>
                  <a:lnTo>
                    <a:pt x="70" y="156"/>
                  </a:lnTo>
                  <a:lnTo>
                    <a:pt x="76" y="164"/>
                  </a:lnTo>
                  <a:lnTo>
                    <a:pt x="80" y="176"/>
                  </a:lnTo>
                  <a:lnTo>
                    <a:pt x="82" y="188"/>
                  </a:lnTo>
                  <a:lnTo>
                    <a:pt x="78" y="194"/>
                  </a:lnTo>
                  <a:lnTo>
                    <a:pt x="74" y="200"/>
                  </a:lnTo>
                  <a:lnTo>
                    <a:pt x="64" y="214"/>
                  </a:lnTo>
                  <a:lnTo>
                    <a:pt x="50" y="228"/>
                  </a:lnTo>
                  <a:lnTo>
                    <a:pt x="38" y="236"/>
                  </a:lnTo>
                  <a:lnTo>
                    <a:pt x="28" y="238"/>
                  </a:lnTo>
                  <a:lnTo>
                    <a:pt x="14" y="240"/>
                  </a:lnTo>
                  <a:lnTo>
                    <a:pt x="8" y="242"/>
                  </a:lnTo>
                  <a:lnTo>
                    <a:pt x="4" y="244"/>
                  </a:lnTo>
                  <a:lnTo>
                    <a:pt x="2" y="248"/>
                  </a:lnTo>
                  <a:lnTo>
                    <a:pt x="0" y="254"/>
                  </a:lnTo>
                  <a:lnTo>
                    <a:pt x="2" y="258"/>
                  </a:lnTo>
                  <a:lnTo>
                    <a:pt x="4" y="262"/>
                  </a:lnTo>
                  <a:lnTo>
                    <a:pt x="14" y="268"/>
                  </a:lnTo>
                  <a:lnTo>
                    <a:pt x="24" y="276"/>
                  </a:lnTo>
                  <a:lnTo>
                    <a:pt x="26" y="280"/>
                  </a:lnTo>
                  <a:lnTo>
                    <a:pt x="26" y="286"/>
                  </a:lnTo>
                  <a:lnTo>
                    <a:pt x="20" y="288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0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6" y="298"/>
                  </a:lnTo>
                  <a:lnTo>
                    <a:pt x="44" y="302"/>
                  </a:lnTo>
                  <a:lnTo>
                    <a:pt x="50" y="308"/>
                  </a:lnTo>
                  <a:lnTo>
                    <a:pt x="54" y="316"/>
                  </a:lnTo>
                  <a:lnTo>
                    <a:pt x="58" y="320"/>
                  </a:lnTo>
                  <a:lnTo>
                    <a:pt x="62" y="322"/>
                  </a:lnTo>
                  <a:lnTo>
                    <a:pt x="68" y="322"/>
                  </a:lnTo>
                  <a:lnTo>
                    <a:pt x="74" y="324"/>
                  </a:lnTo>
                  <a:lnTo>
                    <a:pt x="78" y="324"/>
                  </a:lnTo>
                  <a:lnTo>
                    <a:pt x="82" y="326"/>
                  </a:lnTo>
                  <a:lnTo>
                    <a:pt x="84" y="326"/>
                  </a:lnTo>
                  <a:lnTo>
                    <a:pt x="86" y="324"/>
                  </a:lnTo>
                  <a:lnTo>
                    <a:pt x="90" y="322"/>
                  </a:lnTo>
                  <a:lnTo>
                    <a:pt x="94" y="320"/>
                  </a:lnTo>
                  <a:lnTo>
                    <a:pt x="100" y="320"/>
                  </a:lnTo>
                  <a:lnTo>
                    <a:pt x="108" y="320"/>
                  </a:lnTo>
                  <a:lnTo>
                    <a:pt x="114" y="324"/>
                  </a:lnTo>
                  <a:lnTo>
                    <a:pt x="116" y="324"/>
                  </a:lnTo>
                  <a:lnTo>
                    <a:pt x="122" y="326"/>
                  </a:lnTo>
                  <a:lnTo>
                    <a:pt x="122" y="332"/>
                  </a:lnTo>
                  <a:lnTo>
                    <a:pt x="120" y="336"/>
                  </a:lnTo>
                  <a:lnTo>
                    <a:pt x="114" y="344"/>
                  </a:lnTo>
                  <a:lnTo>
                    <a:pt x="112" y="352"/>
                  </a:lnTo>
                  <a:lnTo>
                    <a:pt x="110" y="358"/>
                  </a:lnTo>
                  <a:lnTo>
                    <a:pt x="112" y="362"/>
                  </a:lnTo>
                  <a:lnTo>
                    <a:pt x="114" y="368"/>
                  </a:lnTo>
                  <a:lnTo>
                    <a:pt x="122" y="376"/>
                  </a:lnTo>
                  <a:lnTo>
                    <a:pt x="120" y="378"/>
                  </a:lnTo>
                  <a:lnTo>
                    <a:pt x="118" y="378"/>
                  </a:lnTo>
                  <a:lnTo>
                    <a:pt x="112" y="380"/>
                  </a:lnTo>
                  <a:lnTo>
                    <a:pt x="114" y="388"/>
                  </a:lnTo>
                  <a:lnTo>
                    <a:pt x="114" y="392"/>
                  </a:lnTo>
                  <a:lnTo>
                    <a:pt x="116" y="396"/>
                  </a:lnTo>
                  <a:lnTo>
                    <a:pt x="118" y="400"/>
                  </a:lnTo>
                  <a:lnTo>
                    <a:pt x="126" y="404"/>
                  </a:lnTo>
                  <a:lnTo>
                    <a:pt x="136" y="408"/>
                  </a:lnTo>
                  <a:lnTo>
                    <a:pt x="144" y="416"/>
                  </a:lnTo>
                  <a:lnTo>
                    <a:pt x="152" y="424"/>
                  </a:lnTo>
                  <a:lnTo>
                    <a:pt x="158" y="424"/>
                  </a:lnTo>
                  <a:lnTo>
                    <a:pt x="162" y="424"/>
                  </a:lnTo>
                  <a:lnTo>
                    <a:pt x="164" y="422"/>
                  </a:lnTo>
                  <a:lnTo>
                    <a:pt x="166" y="420"/>
                  </a:lnTo>
                  <a:lnTo>
                    <a:pt x="168" y="420"/>
                  </a:lnTo>
                  <a:lnTo>
                    <a:pt x="180" y="428"/>
                  </a:lnTo>
                  <a:lnTo>
                    <a:pt x="190" y="436"/>
                  </a:lnTo>
                  <a:lnTo>
                    <a:pt x="198" y="442"/>
                  </a:lnTo>
                  <a:lnTo>
                    <a:pt x="208" y="446"/>
                  </a:lnTo>
                  <a:lnTo>
                    <a:pt x="220" y="450"/>
                  </a:lnTo>
                  <a:lnTo>
                    <a:pt x="222" y="452"/>
                  </a:lnTo>
                  <a:lnTo>
                    <a:pt x="226" y="456"/>
                  </a:lnTo>
                  <a:lnTo>
                    <a:pt x="230" y="458"/>
                  </a:lnTo>
                  <a:lnTo>
                    <a:pt x="236" y="460"/>
                  </a:lnTo>
                  <a:lnTo>
                    <a:pt x="240" y="460"/>
                  </a:lnTo>
                  <a:lnTo>
                    <a:pt x="242" y="460"/>
                  </a:lnTo>
                  <a:lnTo>
                    <a:pt x="244" y="460"/>
                  </a:lnTo>
                  <a:lnTo>
                    <a:pt x="250" y="464"/>
                  </a:lnTo>
                  <a:lnTo>
                    <a:pt x="256" y="466"/>
                  </a:lnTo>
                  <a:lnTo>
                    <a:pt x="274" y="466"/>
                  </a:lnTo>
                  <a:lnTo>
                    <a:pt x="274" y="468"/>
                  </a:lnTo>
                  <a:lnTo>
                    <a:pt x="274" y="464"/>
                  </a:lnTo>
                  <a:lnTo>
                    <a:pt x="278" y="462"/>
                  </a:lnTo>
                  <a:lnTo>
                    <a:pt x="284" y="460"/>
                  </a:lnTo>
                  <a:lnTo>
                    <a:pt x="288" y="472"/>
                  </a:lnTo>
                  <a:lnTo>
                    <a:pt x="290" y="468"/>
                  </a:lnTo>
                  <a:lnTo>
                    <a:pt x="294" y="462"/>
                  </a:lnTo>
                  <a:lnTo>
                    <a:pt x="298" y="460"/>
                  </a:lnTo>
                  <a:lnTo>
                    <a:pt x="302" y="458"/>
                  </a:lnTo>
                  <a:lnTo>
                    <a:pt x="312" y="460"/>
                  </a:lnTo>
                  <a:lnTo>
                    <a:pt x="322" y="464"/>
                  </a:lnTo>
                  <a:lnTo>
                    <a:pt x="332" y="472"/>
                  </a:lnTo>
                  <a:lnTo>
                    <a:pt x="336" y="478"/>
                  </a:lnTo>
                  <a:lnTo>
                    <a:pt x="336" y="480"/>
                  </a:lnTo>
                  <a:lnTo>
                    <a:pt x="338" y="478"/>
                  </a:lnTo>
                  <a:lnTo>
                    <a:pt x="340" y="470"/>
                  </a:lnTo>
                  <a:lnTo>
                    <a:pt x="344" y="460"/>
                  </a:lnTo>
                  <a:lnTo>
                    <a:pt x="348" y="454"/>
                  </a:lnTo>
                  <a:lnTo>
                    <a:pt x="356" y="446"/>
                  </a:lnTo>
                  <a:lnTo>
                    <a:pt x="362" y="442"/>
                  </a:lnTo>
                  <a:lnTo>
                    <a:pt x="372" y="438"/>
                  </a:lnTo>
                  <a:lnTo>
                    <a:pt x="374" y="440"/>
                  </a:lnTo>
                  <a:lnTo>
                    <a:pt x="376" y="440"/>
                  </a:lnTo>
                  <a:lnTo>
                    <a:pt x="380" y="442"/>
                  </a:lnTo>
                  <a:lnTo>
                    <a:pt x="382" y="440"/>
                  </a:lnTo>
                  <a:lnTo>
                    <a:pt x="386" y="438"/>
                  </a:lnTo>
                  <a:lnTo>
                    <a:pt x="386" y="436"/>
                  </a:lnTo>
                  <a:lnTo>
                    <a:pt x="392" y="436"/>
                  </a:lnTo>
                  <a:lnTo>
                    <a:pt x="400" y="444"/>
                  </a:lnTo>
                  <a:lnTo>
                    <a:pt x="400" y="448"/>
                  </a:lnTo>
                  <a:lnTo>
                    <a:pt x="400" y="450"/>
                  </a:lnTo>
                  <a:lnTo>
                    <a:pt x="404" y="454"/>
                  </a:lnTo>
                  <a:lnTo>
                    <a:pt x="410" y="456"/>
                  </a:lnTo>
                  <a:lnTo>
                    <a:pt x="414" y="456"/>
                  </a:lnTo>
                  <a:lnTo>
                    <a:pt x="414" y="45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Freeform 11"/>
            <p:cNvSpPr>
              <a:spLocks noChangeAspect="1"/>
            </p:cNvSpPr>
            <p:nvPr/>
          </p:nvSpPr>
          <p:spPr bwMode="auto">
            <a:xfrm>
              <a:off x="4357" y="1815"/>
              <a:ext cx="32" cy="33"/>
            </a:xfrm>
            <a:custGeom>
              <a:avLst/>
              <a:gdLst>
                <a:gd name="T0" fmla="*/ 18 w 34"/>
                <a:gd name="T1" fmla="*/ 36 h 36"/>
                <a:gd name="T2" fmla="*/ 12 w 34"/>
                <a:gd name="T3" fmla="*/ 34 h 36"/>
                <a:gd name="T4" fmla="*/ 6 w 34"/>
                <a:gd name="T5" fmla="*/ 30 h 36"/>
                <a:gd name="T6" fmla="*/ 2 w 34"/>
                <a:gd name="T7" fmla="*/ 24 h 36"/>
                <a:gd name="T8" fmla="*/ 0 w 34"/>
                <a:gd name="T9" fmla="*/ 20 h 36"/>
                <a:gd name="T10" fmla="*/ 2 w 34"/>
                <a:gd name="T11" fmla="*/ 16 h 36"/>
                <a:gd name="T12" fmla="*/ 4 w 34"/>
                <a:gd name="T13" fmla="*/ 12 h 36"/>
                <a:gd name="T14" fmla="*/ 12 w 34"/>
                <a:gd name="T15" fmla="*/ 6 h 36"/>
                <a:gd name="T16" fmla="*/ 26 w 34"/>
                <a:gd name="T17" fmla="*/ 2 h 36"/>
                <a:gd name="T18" fmla="*/ 34 w 34"/>
                <a:gd name="T19" fmla="*/ 0 h 36"/>
                <a:gd name="T20" fmla="*/ 34 w 34"/>
                <a:gd name="T21" fmla="*/ 10 h 36"/>
                <a:gd name="T22" fmla="*/ 30 w 34"/>
                <a:gd name="T23" fmla="*/ 20 h 36"/>
                <a:gd name="T24" fmla="*/ 24 w 34"/>
                <a:gd name="T25" fmla="*/ 32 h 36"/>
                <a:gd name="T26" fmla="*/ 22 w 34"/>
                <a:gd name="T27" fmla="*/ 34 h 36"/>
                <a:gd name="T28" fmla="*/ 18 w 34"/>
                <a:gd name="T29" fmla="*/ 36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4"/>
                <a:gd name="T46" fmla="*/ 0 h 36"/>
                <a:gd name="T47" fmla="*/ 34 w 34"/>
                <a:gd name="T48" fmla="*/ 36 h 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4" h="36">
                  <a:moveTo>
                    <a:pt x="18" y="36"/>
                  </a:move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12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34" y="10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18" y="3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7" name="Freeform 12"/>
          <p:cNvSpPr>
            <a:spLocks noChangeAspect="1"/>
          </p:cNvSpPr>
          <p:nvPr/>
        </p:nvSpPr>
        <p:spPr bwMode="auto">
          <a:xfrm>
            <a:off x="6403975" y="3919538"/>
            <a:ext cx="53975" cy="103187"/>
          </a:xfrm>
          <a:custGeom>
            <a:avLst/>
            <a:gdLst>
              <a:gd name="T0" fmla="*/ 36 w 36"/>
              <a:gd name="T1" fmla="*/ 52 h 70"/>
              <a:gd name="T2" fmla="*/ 34 w 36"/>
              <a:gd name="T3" fmla="*/ 58 h 70"/>
              <a:gd name="T4" fmla="*/ 30 w 36"/>
              <a:gd name="T5" fmla="*/ 64 h 70"/>
              <a:gd name="T6" fmla="*/ 22 w 36"/>
              <a:gd name="T7" fmla="*/ 68 h 70"/>
              <a:gd name="T8" fmla="*/ 16 w 36"/>
              <a:gd name="T9" fmla="*/ 70 h 70"/>
              <a:gd name="T10" fmla="*/ 12 w 36"/>
              <a:gd name="T11" fmla="*/ 68 h 70"/>
              <a:gd name="T12" fmla="*/ 8 w 36"/>
              <a:gd name="T13" fmla="*/ 64 h 70"/>
              <a:gd name="T14" fmla="*/ 6 w 36"/>
              <a:gd name="T15" fmla="*/ 60 h 70"/>
              <a:gd name="T16" fmla="*/ 4 w 36"/>
              <a:gd name="T17" fmla="*/ 54 h 70"/>
              <a:gd name="T18" fmla="*/ 2 w 36"/>
              <a:gd name="T19" fmla="*/ 44 h 70"/>
              <a:gd name="T20" fmla="*/ 0 w 36"/>
              <a:gd name="T21" fmla="*/ 34 h 70"/>
              <a:gd name="T22" fmla="*/ 2 w 36"/>
              <a:gd name="T23" fmla="*/ 24 h 70"/>
              <a:gd name="T24" fmla="*/ 4 w 36"/>
              <a:gd name="T25" fmla="*/ 18 h 70"/>
              <a:gd name="T26" fmla="*/ 6 w 36"/>
              <a:gd name="T27" fmla="*/ 10 h 70"/>
              <a:gd name="T28" fmla="*/ 8 w 36"/>
              <a:gd name="T29" fmla="*/ 0 h 70"/>
              <a:gd name="T30" fmla="*/ 14 w 36"/>
              <a:gd name="T31" fmla="*/ 2 h 70"/>
              <a:gd name="T32" fmla="*/ 16 w 36"/>
              <a:gd name="T33" fmla="*/ 8 h 70"/>
              <a:gd name="T34" fmla="*/ 26 w 36"/>
              <a:gd name="T35" fmla="*/ 20 h 70"/>
              <a:gd name="T36" fmla="*/ 34 w 36"/>
              <a:gd name="T37" fmla="*/ 36 h 70"/>
              <a:gd name="T38" fmla="*/ 36 w 36"/>
              <a:gd name="T39" fmla="*/ 44 h 70"/>
              <a:gd name="T40" fmla="*/ 36 w 36"/>
              <a:gd name="T41" fmla="*/ 52 h 7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6"/>
              <a:gd name="T64" fmla="*/ 0 h 70"/>
              <a:gd name="T65" fmla="*/ 36 w 36"/>
              <a:gd name="T66" fmla="*/ 70 h 7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6" h="70">
                <a:moveTo>
                  <a:pt x="36" y="52"/>
                </a:moveTo>
                <a:lnTo>
                  <a:pt x="34" y="58"/>
                </a:lnTo>
                <a:lnTo>
                  <a:pt x="30" y="64"/>
                </a:lnTo>
                <a:lnTo>
                  <a:pt x="22" y="68"/>
                </a:lnTo>
                <a:lnTo>
                  <a:pt x="16" y="70"/>
                </a:lnTo>
                <a:lnTo>
                  <a:pt x="12" y="68"/>
                </a:lnTo>
                <a:lnTo>
                  <a:pt x="8" y="64"/>
                </a:lnTo>
                <a:lnTo>
                  <a:pt x="6" y="60"/>
                </a:lnTo>
                <a:lnTo>
                  <a:pt x="4" y="54"/>
                </a:lnTo>
                <a:lnTo>
                  <a:pt x="2" y="44"/>
                </a:lnTo>
                <a:lnTo>
                  <a:pt x="0" y="34"/>
                </a:lnTo>
                <a:lnTo>
                  <a:pt x="2" y="24"/>
                </a:lnTo>
                <a:lnTo>
                  <a:pt x="4" y="18"/>
                </a:lnTo>
                <a:lnTo>
                  <a:pt x="6" y="10"/>
                </a:lnTo>
                <a:lnTo>
                  <a:pt x="8" y="0"/>
                </a:lnTo>
                <a:lnTo>
                  <a:pt x="14" y="2"/>
                </a:lnTo>
                <a:lnTo>
                  <a:pt x="16" y="8"/>
                </a:lnTo>
                <a:lnTo>
                  <a:pt x="26" y="20"/>
                </a:lnTo>
                <a:lnTo>
                  <a:pt x="34" y="36"/>
                </a:lnTo>
                <a:lnTo>
                  <a:pt x="36" y="44"/>
                </a:lnTo>
                <a:lnTo>
                  <a:pt x="36" y="5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8" name="Freeform 13"/>
          <p:cNvSpPr>
            <a:spLocks noChangeAspect="1"/>
          </p:cNvSpPr>
          <p:nvPr/>
        </p:nvSpPr>
        <p:spPr bwMode="auto">
          <a:xfrm>
            <a:off x="6888163" y="3546475"/>
            <a:ext cx="225425" cy="401638"/>
          </a:xfrm>
          <a:custGeom>
            <a:avLst/>
            <a:gdLst>
              <a:gd name="T0" fmla="*/ 70 w 150"/>
              <a:gd name="T1" fmla="*/ 228 h 270"/>
              <a:gd name="T2" fmla="*/ 96 w 150"/>
              <a:gd name="T3" fmla="*/ 220 h 270"/>
              <a:gd name="T4" fmla="*/ 90 w 150"/>
              <a:gd name="T5" fmla="*/ 216 h 270"/>
              <a:gd name="T6" fmla="*/ 112 w 150"/>
              <a:gd name="T7" fmla="*/ 200 h 270"/>
              <a:gd name="T8" fmla="*/ 116 w 150"/>
              <a:gd name="T9" fmla="*/ 194 h 270"/>
              <a:gd name="T10" fmla="*/ 114 w 150"/>
              <a:gd name="T11" fmla="*/ 186 h 270"/>
              <a:gd name="T12" fmla="*/ 112 w 150"/>
              <a:gd name="T13" fmla="*/ 176 h 270"/>
              <a:gd name="T14" fmla="*/ 106 w 150"/>
              <a:gd name="T15" fmla="*/ 146 h 270"/>
              <a:gd name="T16" fmla="*/ 86 w 150"/>
              <a:gd name="T17" fmla="*/ 118 h 270"/>
              <a:gd name="T18" fmla="*/ 76 w 150"/>
              <a:gd name="T19" fmla="*/ 106 h 270"/>
              <a:gd name="T20" fmla="*/ 68 w 150"/>
              <a:gd name="T21" fmla="*/ 102 h 270"/>
              <a:gd name="T22" fmla="*/ 60 w 150"/>
              <a:gd name="T23" fmla="*/ 92 h 270"/>
              <a:gd name="T24" fmla="*/ 42 w 150"/>
              <a:gd name="T25" fmla="*/ 78 h 270"/>
              <a:gd name="T26" fmla="*/ 32 w 150"/>
              <a:gd name="T27" fmla="*/ 64 h 270"/>
              <a:gd name="T28" fmla="*/ 38 w 150"/>
              <a:gd name="T29" fmla="*/ 58 h 270"/>
              <a:gd name="T30" fmla="*/ 42 w 150"/>
              <a:gd name="T31" fmla="*/ 48 h 270"/>
              <a:gd name="T32" fmla="*/ 14 w 150"/>
              <a:gd name="T33" fmla="*/ 38 h 270"/>
              <a:gd name="T34" fmla="*/ 4 w 150"/>
              <a:gd name="T35" fmla="*/ 30 h 270"/>
              <a:gd name="T36" fmla="*/ 0 w 150"/>
              <a:gd name="T37" fmla="*/ 18 h 270"/>
              <a:gd name="T38" fmla="*/ 10 w 150"/>
              <a:gd name="T39" fmla="*/ 14 h 270"/>
              <a:gd name="T40" fmla="*/ 26 w 150"/>
              <a:gd name="T41" fmla="*/ 12 h 270"/>
              <a:gd name="T42" fmla="*/ 42 w 150"/>
              <a:gd name="T43" fmla="*/ 2 h 270"/>
              <a:gd name="T44" fmla="*/ 56 w 150"/>
              <a:gd name="T45" fmla="*/ 2 h 270"/>
              <a:gd name="T46" fmla="*/ 66 w 150"/>
              <a:gd name="T47" fmla="*/ 6 h 270"/>
              <a:gd name="T48" fmla="*/ 72 w 150"/>
              <a:gd name="T49" fmla="*/ 12 h 270"/>
              <a:gd name="T50" fmla="*/ 82 w 150"/>
              <a:gd name="T51" fmla="*/ 24 h 270"/>
              <a:gd name="T52" fmla="*/ 98 w 150"/>
              <a:gd name="T53" fmla="*/ 30 h 270"/>
              <a:gd name="T54" fmla="*/ 94 w 150"/>
              <a:gd name="T55" fmla="*/ 42 h 270"/>
              <a:gd name="T56" fmla="*/ 84 w 150"/>
              <a:gd name="T57" fmla="*/ 42 h 270"/>
              <a:gd name="T58" fmla="*/ 82 w 150"/>
              <a:gd name="T59" fmla="*/ 48 h 270"/>
              <a:gd name="T60" fmla="*/ 76 w 150"/>
              <a:gd name="T61" fmla="*/ 56 h 270"/>
              <a:gd name="T62" fmla="*/ 70 w 150"/>
              <a:gd name="T63" fmla="*/ 70 h 270"/>
              <a:gd name="T64" fmla="*/ 76 w 150"/>
              <a:gd name="T65" fmla="*/ 88 h 270"/>
              <a:gd name="T66" fmla="*/ 86 w 150"/>
              <a:gd name="T67" fmla="*/ 96 h 270"/>
              <a:gd name="T68" fmla="*/ 110 w 150"/>
              <a:gd name="T69" fmla="*/ 124 h 270"/>
              <a:gd name="T70" fmla="*/ 138 w 150"/>
              <a:gd name="T71" fmla="*/ 148 h 270"/>
              <a:gd name="T72" fmla="*/ 142 w 150"/>
              <a:gd name="T73" fmla="*/ 170 h 270"/>
              <a:gd name="T74" fmla="*/ 146 w 150"/>
              <a:gd name="T75" fmla="*/ 198 h 270"/>
              <a:gd name="T76" fmla="*/ 146 w 150"/>
              <a:gd name="T77" fmla="*/ 210 h 270"/>
              <a:gd name="T78" fmla="*/ 138 w 150"/>
              <a:gd name="T79" fmla="*/ 220 h 270"/>
              <a:gd name="T80" fmla="*/ 120 w 150"/>
              <a:gd name="T81" fmla="*/ 232 h 270"/>
              <a:gd name="T82" fmla="*/ 104 w 150"/>
              <a:gd name="T83" fmla="*/ 242 h 270"/>
              <a:gd name="T84" fmla="*/ 88 w 150"/>
              <a:gd name="T85" fmla="*/ 266 h 270"/>
              <a:gd name="T86" fmla="*/ 78 w 150"/>
              <a:gd name="T87" fmla="*/ 270 h 270"/>
              <a:gd name="T88" fmla="*/ 74 w 150"/>
              <a:gd name="T89" fmla="*/ 268 h 270"/>
              <a:gd name="T90" fmla="*/ 74 w 150"/>
              <a:gd name="T91" fmla="*/ 252 h 270"/>
              <a:gd name="T92" fmla="*/ 76 w 150"/>
              <a:gd name="T93" fmla="*/ 242 h 270"/>
              <a:gd name="T94" fmla="*/ 70 w 150"/>
              <a:gd name="T95" fmla="*/ 236 h 270"/>
              <a:gd name="T96" fmla="*/ 62 w 150"/>
              <a:gd name="T97" fmla="*/ 234 h 270"/>
              <a:gd name="T98" fmla="*/ 64 w 150"/>
              <a:gd name="T99" fmla="*/ 232 h 27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0"/>
              <a:gd name="T151" fmla="*/ 0 h 270"/>
              <a:gd name="T152" fmla="*/ 150 w 150"/>
              <a:gd name="T153" fmla="*/ 270 h 27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0" h="270">
                <a:moveTo>
                  <a:pt x="64" y="232"/>
                </a:moveTo>
                <a:lnTo>
                  <a:pt x="70" y="228"/>
                </a:lnTo>
                <a:lnTo>
                  <a:pt x="78" y="226"/>
                </a:lnTo>
                <a:lnTo>
                  <a:pt x="96" y="220"/>
                </a:lnTo>
                <a:lnTo>
                  <a:pt x="92" y="216"/>
                </a:lnTo>
                <a:lnTo>
                  <a:pt x="90" y="216"/>
                </a:lnTo>
                <a:lnTo>
                  <a:pt x="88" y="214"/>
                </a:lnTo>
                <a:lnTo>
                  <a:pt x="112" y="200"/>
                </a:lnTo>
                <a:lnTo>
                  <a:pt x="114" y="198"/>
                </a:lnTo>
                <a:lnTo>
                  <a:pt x="116" y="194"/>
                </a:lnTo>
                <a:lnTo>
                  <a:pt x="114" y="190"/>
                </a:lnTo>
                <a:lnTo>
                  <a:pt x="114" y="186"/>
                </a:lnTo>
                <a:lnTo>
                  <a:pt x="114" y="182"/>
                </a:lnTo>
                <a:lnTo>
                  <a:pt x="112" y="176"/>
                </a:lnTo>
                <a:lnTo>
                  <a:pt x="112" y="160"/>
                </a:lnTo>
                <a:lnTo>
                  <a:pt x="106" y="146"/>
                </a:lnTo>
                <a:lnTo>
                  <a:pt x="100" y="136"/>
                </a:lnTo>
                <a:lnTo>
                  <a:pt x="86" y="118"/>
                </a:lnTo>
                <a:lnTo>
                  <a:pt x="82" y="112"/>
                </a:lnTo>
                <a:lnTo>
                  <a:pt x="76" y="106"/>
                </a:lnTo>
                <a:lnTo>
                  <a:pt x="70" y="106"/>
                </a:lnTo>
                <a:lnTo>
                  <a:pt x="68" y="102"/>
                </a:lnTo>
                <a:lnTo>
                  <a:pt x="66" y="96"/>
                </a:lnTo>
                <a:lnTo>
                  <a:pt x="60" y="92"/>
                </a:lnTo>
                <a:lnTo>
                  <a:pt x="52" y="86"/>
                </a:lnTo>
                <a:lnTo>
                  <a:pt x="42" y="78"/>
                </a:lnTo>
                <a:lnTo>
                  <a:pt x="34" y="70"/>
                </a:lnTo>
                <a:lnTo>
                  <a:pt x="32" y="64"/>
                </a:lnTo>
                <a:lnTo>
                  <a:pt x="30" y="60"/>
                </a:lnTo>
                <a:lnTo>
                  <a:pt x="38" y="58"/>
                </a:lnTo>
                <a:lnTo>
                  <a:pt x="42" y="54"/>
                </a:lnTo>
                <a:lnTo>
                  <a:pt x="42" y="48"/>
                </a:lnTo>
                <a:lnTo>
                  <a:pt x="26" y="44"/>
                </a:lnTo>
                <a:lnTo>
                  <a:pt x="14" y="38"/>
                </a:lnTo>
                <a:lnTo>
                  <a:pt x="8" y="34"/>
                </a:lnTo>
                <a:lnTo>
                  <a:pt x="4" y="30"/>
                </a:lnTo>
                <a:lnTo>
                  <a:pt x="0" y="24"/>
                </a:lnTo>
                <a:lnTo>
                  <a:pt x="0" y="18"/>
                </a:lnTo>
                <a:lnTo>
                  <a:pt x="0" y="14"/>
                </a:lnTo>
                <a:lnTo>
                  <a:pt x="10" y="14"/>
                </a:lnTo>
                <a:lnTo>
                  <a:pt x="16" y="14"/>
                </a:lnTo>
                <a:lnTo>
                  <a:pt x="26" y="12"/>
                </a:lnTo>
                <a:lnTo>
                  <a:pt x="34" y="6"/>
                </a:lnTo>
                <a:lnTo>
                  <a:pt x="42" y="2"/>
                </a:lnTo>
                <a:lnTo>
                  <a:pt x="50" y="0"/>
                </a:lnTo>
                <a:lnTo>
                  <a:pt x="56" y="2"/>
                </a:lnTo>
                <a:lnTo>
                  <a:pt x="60" y="4"/>
                </a:lnTo>
                <a:lnTo>
                  <a:pt x="66" y="6"/>
                </a:lnTo>
                <a:lnTo>
                  <a:pt x="70" y="6"/>
                </a:lnTo>
                <a:lnTo>
                  <a:pt x="72" y="12"/>
                </a:lnTo>
                <a:lnTo>
                  <a:pt x="74" y="16"/>
                </a:lnTo>
                <a:lnTo>
                  <a:pt x="82" y="24"/>
                </a:lnTo>
                <a:lnTo>
                  <a:pt x="90" y="28"/>
                </a:lnTo>
                <a:lnTo>
                  <a:pt x="98" y="30"/>
                </a:lnTo>
                <a:lnTo>
                  <a:pt x="96" y="36"/>
                </a:lnTo>
                <a:lnTo>
                  <a:pt x="94" y="42"/>
                </a:lnTo>
                <a:lnTo>
                  <a:pt x="90" y="42"/>
                </a:lnTo>
                <a:lnTo>
                  <a:pt x="84" y="42"/>
                </a:lnTo>
                <a:lnTo>
                  <a:pt x="82" y="42"/>
                </a:lnTo>
                <a:lnTo>
                  <a:pt x="82" y="48"/>
                </a:lnTo>
                <a:lnTo>
                  <a:pt x="80" y="52"/>
                </a:lnTo>
                <a:lnTo>
                  <a:pt x="76" y="56"/>
                </a:lnTo>
                <a:lnTo>
                  <a:pt x="72" y="64"/>
                </a:lnTo>
                <a:lnTo>
                  <a:pt x="70" y="70"/>
                </a:lnTo>
                <a:lnTo>
                  <a:pt x="72" y="84"/>
                </a:lnTo>
                <a:lnTo>
                  <a:pt x="76" y="88"/>
                </a:lnTo>
                <a:lnTo>
                  <a:pt x="78" y="92"/>
                </a:lnTo>
                <a:lnTo>
                  <a:pt x="86" y="96"/>
                </a:lnTo>
                <a:lnTo>
                  <a:pt x="98" y="110"/>
                </a:lnTo>
                <a:lnTo>
                  <a:pt x="110" y="124"/>
                </a:lnTo>
                <a:lnTo>
                  <a:pt x="122" y="136"/>
                </a:lnTo>
                <a:lnTo>
                  <a:pt x="138" y="148"/>
                </a:lnTo>
                <a:lnTo>
                  <a:pt x="138" y="156"/>
                </a:lnTo>
                <a:lnTo>
                  <a:pt x="142" y="170"/>
                </a:lnTo>
                <a:lnTo>
                  <a:pt x="150" y="192"/>
                </a:lnTo>
                <a:lnTo>
                  <a:pt x="146" y="198"/>
                </a:lnTo>
                <a:lnTo>
                  <a:pt x="146" y="204"/>
                </a:lnTo>
                <a:lnTo>
                  <a:pt x="146" y="210"/>
                </a:lnTo>
                <a:lnTo>
                  <a:pt x="144" y="214"/>
                </a:lnTo>
                <a:lnTo>
                  <a:pt x="138" y="220"/>
                </a:lnTo>
                <a:lnTo>
                  <a:pt x="128" y="228"/>
                </a:lnTo>
                <a:lnTo>
                  <a:pt x="120" y="232"/>
                </a:lnTo>
                <a:lnTo>
                  <a:pt x="112" y="234"/>
                </a:lnTo>
                <a:lnTo>
                  <a:pt x="104" y="242"/>
                </a:lnTo>
                <a:lnTo>
                  <a:pt x="98" y="254"/>
                </a:lnTo>
                <a:lnTo>
                  <a:pt x="88" y="266"/>
                </a:lnTo>
                <a:lnTo>
                  <a:pt x="84" y="270"/>
                </a:lnTo>
                <a:lnTo>
                  <a:pt x="78" y="270"/>
                </a:lnTo>
                <a:lnTo>
                  <a:pt x="76" y="270"/>
                </a:lnTo>
                <a:lnTo>
                  <a:pt x="74" y="268"/>
                </a:lnTo>
                <a:lnTo>
                  <a:pt x="74" y="260"/>
                </a:lnTo>
                <a:lnTo>
                  <a:pt x="74" y="252"/>
                </a:lnTo>
                <a:lnTo>
                  <a:pt x="76" y="246"/>
                </a:lnTo>
                <a:lnTo>
                  <a:pt x="76" y="242"/>
                </a:lnTo>
                <a:lnTo>
                  <a:pt x="74" y="236"/>
                </a:lnTo>
                <a:lnTo>
                  <a:pt x="70" y="236"/>
                </a:lnTo>
                <a:lnTo>
                  <a:pt x="66" y="234"/>
                </a:lnTo>
                <a:lnTo>
                  <a:pt x="62" y="234"/>
                </a:lnTo>
                <a:lnTo>
                  <a:pt x="60" y="234"/>
                </a:lnTo>
                <a:lnTo>
                  <a:pt x="64" y="23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9" name="Freeform 14"/>
          <p:cNvSpPr>
            <a:spLocks noChangeAspect="1"/>
          </p:cNvSpPr>
          <p:nvPr/>
        </p:nvSpPr>
        <p:spPr bwMode="auto">
          <a:xfrm>
            <a:off x="6934200" y="3783013"/>
            <a:ext cx="128588" cy="114300"/>
          </a:xfrm>
          <a:custGeom>
            <a:avLst/>
            <a:gdLst>
              <a:gd name="T0" fmla="*/ 80 w 86"/>
              <a:gd name="T1" fmla="*/ 0 h 76"/>
              <a:gd name="T2" fmla="*/ 78 w 86"/>
              <a:gd name="T3" fmla="*/ 0 h 76"/>
              <a:gd name="T4" fmla="*/ 74 w 86"/>
              <a:gd name="T5" fmla="*/ 2 h 76"/>
              <a:gd name="T6" fmla="*/ 70 w 86"/>
              <a:gd name="T7" fmla="*/ 0 h 76"/>
              <a:gd name="T8" fmla="*/ 66 w 86"/>
              <a:gd name="T9" fmla="*/ 0 h 76"/>
              <a:gd name="T10" fmla="*/ 62 w 86"/>
              <a:gd name="T11" fmla="*/ 0 h 76"/>
              <a:gd name="T12" fmla="*/ 60 w 86"/>
              <a:gd name="T13" fmla="*/ 4 h 76"/>
              <a:gd name="T14" fmla="*/ 58 w 86"/>
              <a:gd name="T15" fmla="*/ 10 h 76"/>
              <a:gd name="T16" fmla="*/ 52 w 86"/>
              <a:gd name="T17" fmla="*/ 8 h 76"/>
              <a:gd name="T18" fmla="*/ 46 w 86"/>
              <a:gd name="T19" fmla="*/ 4 h 76"/>
              <a:gd name="T20" fmla="*/ 40 w 86"/>
              <a:gd name="T21" fmla="*/ 2 h 76"/>
              <a:gd name="T22" fmla="*/ 30 w 86"/>
              <a:gd name="T23" fmla="*/ 2 h 76"/>
              <a:gd name="T24" fmla="*/ 18 w 86"/>
              <a:gd name="T25" fmla="*/ 2 h 76"/>
              <a:gd name="T26" fmla="*/ 10 w 86"/>
              <a:gd name="T27" fmla="*/ 6 h 76"/>
              <a:gd name="T28" fmla="*/ 6 w 86"/>
              <a:gd name="T29" fmla="*/ 10 h 76"/>
              <a:gd name="T30" fmla="*/ 2 w 86"/>
              <a:gd name="T31" fmla="*/ 14 h 76"/>
              <a:gd name="T32" fmla="*/ 2 w 86"/>
              <a:gd name="T33" fmla="*/ 20 h 76"/>
              <a:gd name="T34" fmla="*/ 0 w 86"/>
              <a:gd name="T35" fmla="*/ 26 h 76"/>
              <a:gd name="T36" fmla="*/ 2 w 86"/>
              <a:gd name="T37" fmla="*/ 30 h 76"/>
              <a:gd name="T38" fmla="*/ 4 w 86"/>
              <a:gd name="T39" fmla="*/ 36 h 76"/>
              <a:gd name="T40" fmla="*/ 6 w 86"/>
              <a:gd name="T41" fmla="*/ 40 h 76"/>
              <a:gd name="T42" fmla="*/ 8 w 86"/>
              <a:gd name="T43" fmla="*/ 46 h 76"/>
              <a:gd name="T44" fmla="*/ 10 w 86"/>
              <a:gd name="T45" fmla="*/ 52 h 76"/>
              <a:gd name="T46" fmla="*/ 10 w 86"/>
              <a:gd name="T47" fmla="*/ 54 h 76"/>
              <a:gd name="T48" fmla="*/ 12 w 86"/>
              <a:gd name="T49" fmla="*/ 58 h 76"/>
              <a:gd name="T50" fmla="*/ 14 w 86"/>
              <a:gd name="T51" fmla="*/ 62 h 76"/>
              <a:gd name="T52" fmla="*/ 18 w 86"/>
              <a:gd name="T53" fmla="*/ 66 h 76"/>
              <a:gd name="T54" fmla="*/ 24 w 86"/>
              <a:gd name="T55" fmla="*/ 66 h 76"/>
              <a:gd name="T56" fmla="*/ 24 w 86"/>
              <a:gd name="T57" fmla="*/ 76 h 76"/>
              <a:gd name="T58" fmla="*/ 30 w 86"/>
              <a:gd name="T59" fmla="*/ 74 h 76"/>
              <a:gd name="T60" fmla="*/ 34 w 86"/>
              <a:gd name="T61" fmla="*/ 72 h 76"/>
              <a:gd name="T62" fmla="*/ 40 w 86"/>
              <a:gd name="T63" fmla="*/ 68 h 76"/>
              <a:gd name="T64" fmla="*/ 48 w 86"/>
              <a:gd name="T65" fmla="*/ 66 h 76"/>
              <a:gd name="T66" fmla="*/ 66 w 86"/>
              <a:gd name="T67" fmla="*/ 60 h 76"/>
              <a:gd name="T68" fmla="*/ 62 w 86"/>
              <a:gd name="T69" fmla="*/ 56 h 76"/>
              <a:gd name="T70" fmla="*/ 60 w 86"/>
              <a:gd name="T71" fmla="*/ 56 h 76"/>
              <a:gd name="T72" fmla="*/ 58 w 86"/>
              <a:gd name="T73" fmla="*/ 54 h 76"/>
              <a:gd name="T74" fmla="*/ 82 w 86"/>
              <a:gd name="T75" fmla="*/ 40 h 76"/>
              <a:gd name="T76" fmla="*/ 84 w 86"/>
              <a:gd name="T77" fmla="*/ 38 h 76"/>
              <a:gd name="T78" fmla="*/ 86 w 86"/>
              <a:gd name="T79" fmla="*/ 34 h 76"/>
              <a:gd name="T80" fmla="*/ 84 w 86"/>
              <a:gd name="T81" fmla="*/ 30 h 76"/>
              <a:gd name="T82" fmla="*/ 84 w 86"/>
              <a:gd name="T83" fmla="*/ 26 h 76"/>
              <a:gd name="T84" fmla="*/ 84 w 86"/>
              <a:gd name="T85" fmla="*/ 22 h 76"/>
              <a:gd name="T86" fmla="*/ 82 w 86"/>
              <a:gd name="T87" fmla="*/ 16 h 76"/>
              <a:gd name="T88" fmla="*/ 82 w 86"/>
              <a:gd name="T89" fmla="*/ 0 h 76"/>
              <a:gd name="T90" fmla="*/ 80 w 86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6"/>
              <a:gd name="T139" fmla="*/ 0 h 76"/>
              <a:gd name="T140" fmla="*/ 86 w 86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6" h="76">
                <a:moveTo>
                  <a:pt x="80" y="0"/>
                </a:moveTo>
                <a:lnTo>
                  <a:pt x="78" y="0"/>
                </a:lnTo>
                <a:lnTo>
                  <a:pt x="74" y="2"/>
                </a:lnTo>
                <a:lnTo>
                  <a:pt x="70" y="0"/>
                </a:lnTo>
                <a:lnTo>
                  <a:pt x="66" y="0"/>
                </a:lnTo>
                <a:lnTo>
                  <a:pt x="62" y="0"/>
                </a:lnTo>
                <a:lnTo>
                  <a:pt x="60" y="4"/>
                </a:lnTo>
                <a:lnTo>
                  <a:pt x="58" y="10"/>
                </a:lnTo>
                <a:lnTo>
                  <a:pt x="52" y="8"/>
                </a:lnTo>
                <a:lnTo>
                  <a:pt x="46" y="4"/>
                </a:lnTo>
                <a:lnTo>
                  <a:pt x="40" y="2"/>
                </a:lnTo>
                <a:lnTo>
                  <a:pt x="30" y="2"/>
                </a:lnTo>
                <a:lnTo>
                  <a:pt x="18" y="2"/>
                </a:lnTo>
                <a:lnTo>
                  <a:pt x="10" y="6"/>
                </a:lnTo>
                <a:lnTo>
                  <a:pt x="6" y="10"/>
                </a:lnTo>
                <a:lnTo>
                  <a:pt x="2" y="14"/>
                </a:lnTo>
                <a:lnTo>
                  <a:pt x="2" y="20"/>
                </a:lnTo>
                <a:lnTo>
                  <a:pt x="0" y="26"/>
                </a:lnTo>
                <a:lnTo>
                  <a:pt x="2" y="30"/>
                </a:lnTo>
                <a:lnTo>
                  <a:pt x="4" y="36"/>
                </a:lnTo>
                <a:lnTo>
                  <a:pt x="6" y="40"/>
                </a:lnTo>
                <a:lnTo>
                  <a:pt x="8" y="46"/>
                </a:lnTo>
                <a:lnTo>
                  <a:pt x="10" y="52"/>
                </a:lnTo>
                <a:lnTo>
                  <a:pt x="10" y="54"/>
                </a:lnTo>
                <a:lnTo>
                  <a:pt x="12" y="58"/>
                </a:lnTo>
                <a:lnTo>
                  <a:pt x="14" y="62"/>
                </a:lnTo>
                <a:lnTo>
                  <a:pt x="18" y="66"/>
                </a:lnTo>
                <a:lnTo>
                  <a:pt x="24" y="66"/>
                </a:lnTo>
                <a:lnTo>
                  <a:pt x="24" y="76"/>
                </a:lnTo>
                <a:lnTo>
                  <a:pt x="30" y="74"/>
                </a:lnTo>
                <a:lnTo>
                  <a:pt x="34" y="72"/>
                </a:lnTo>
                <a:lnTo>
                  <a:pt x="40" y="68"/>
                </a:lnTo>
                <a:lnTo>
                  <a:pt x="48" y="66"/>
                </a:lnTo>
                <a:lnTo>
                  <a:pt x="66" y="60"/>
                </a:lnTo>
                <a:lnTo>
                  <a:pt x="62" y="56"/>
                </a:lnTo>
                <a:lnTo>
                  <a:pt x="60" y="56"/>
                </a:lnTo>
                <a:lnTo>
                  <a:pt x="58" y="54"/>
                </a:lnTo>
                <a:lnTo>
                  <a:pt x="82" y="40"/>
                </a:lnTo>
                <a:lnTo>
                  <a:pt x="84" y="38"/>
                </a:lnTo>
                <a:lnTo>
                  <a:pt x="86" y="34"/>
                </a:lnTo>
                <a:lnTo>
                  <a:pt x="84" y="30"/>
                </a:lnTo>
                <a:lnTo>
                  <a:pt x="84" y="26"/>
                </a:lnTo>
                <a:lnTo>
                  <a:pt x="84" y="22"/>
                </a:lnTo>
                <a:lnTo>
                  <a:pt x="82" y="16"/>
                </a:lnTo>
                <a:lnTo>
                  <a:pt x="82" y="0"/>
                </a:lnTo>
                <a:lnTo>
                  <a:pt x="80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0" name="Freeform 15"/>
          <p:cNvSpPr>
            <a:spLocks noChangeAspect="1"/>
          </p:cNvSpPr>
          <p:nvPr/>
        </p:nvSpPr>
        <p:spPr bwMode="auto">
          <a:xfrm>
            <a:off x="6846888" y="3567113"/>
            <a:ext cx="209550" cy="231775"/>
          </a:xfrm>
          <a:custGeom>
            <a:avLst/>
            <a:gdLst>
              <a:gd name="T0" fmla="*/ 102 w 140"/>
              <a:gd name="T1" fmla="*/ 124 h 156"/>
              <a:gd name="T2" fmla="*/ 94 w 140"/>
              <a:gd name="T3" fmla="*/ 116 h 156"/>
              <a:gd name="T4" fmla="*/ 88 w 140"/>
              <a:gd name="T5" fmla="*/ 102 h 156"/>
              <a:gd name="T6" fmla="*/ 86 w 140"/>
              <a:gd name="T7" fmla="*/ 94 h 156"/>
              <a:gd name="T8" fmla="*/ 74 w 140"/>
              <a:gd name="T9" fmla="*/ 84 h 156"/>
              <a:gd name="T10" fmla="*/ 66 w 140"/>
              <a:gd name="T11" fmla="*/ 76 h 156"/>
              <a:gd name="T12" fmla="*/ 58 w 140"/>
              <a:gd name="T13" fmla="*/ 82 h 156"/>
              <a:gd name="T14" fmla="*/ 52 w 140"/>
              <a:gd name="T15" fmla="*/ 88 h 156"/>
              <a:gd name="T16" fmla="*/ 48 w 140"/>
              <a:gd name="T17" fmla="*/ 84 h 156"/>
              <a:gd name="T18" fmla="*/ 44 w 140"/>
              <a:gd name="T19" fmla="*/ 80 h 156"/>
              <a:gd name="T20" fmla="*/ 36 w 140"/>
              <a:gd name="T21" fmla="*/ 84 h 156"/>
              <a:gd name="T22" fmla="*/ 26 w 140"/>
              <a:gd name="T23" fmla="*/ 70 h 156"/>
              <a:gd name="T24" fmla="*/ 26 w 140"/>
              <a:gd name="T25" fmla="*/ 58 h 156"/>
              <a:gd name="T26" fmla="*/ 18 w 140"/>
              <a:gd name="T27" fmla="*/ 56 h 156"/>
              <a:gd name="T28" fmla="*/ 12 w 140"/>
              <a:gd name="T29" fmla="*/ 56 h 156"/>
              <a:gd name="T30" fmla="*/ 6 w 140"/>
              <a:gd name="T31" fmla="*/ 44 h 156"/>
              <a:gd name="T32" fmla="*/ 0 w 140"/>
              <a:gd name="T33" fmla="*/ 38 h 156"/>
              <a:gd name="T34" fmla="*/ 10 w 140"/>
              <a:gd name="T35" fmla="*/ 28 h 156"/>
              <a:gd name="T36" fmla="*/ 12 w 140"/>
              <a:gd name="T37" fmla="*/ 22 h 156"/>
              <a:gd name="T38" fmla="*/ 20 w 140"/>
              <a:gd name="T39" fmla="*/ 22 h 156"/>
              <a:gd name="T40" fmla="*/ 26 w 140"/>
              <a:gd name="T41" fmla="*/ 20 h 156"/>
              <a:gd name="T42" fmla="*/ 20 w 140"/>
              <a:gd name="T43" fmla="*/ 8 h 156"/>
              <a:gd name="T44" fmla="*/ 22 w 140"/>
              <a:gd name="T45" fmla="*/ 2 h 156"/>
              <a:gd name="T46" fmla="*/ 28 w 140"/>
              <a:gd name="T47" fmla="*/ 4 h 156"/>
              <a:gd name="T48" fmla="*/ 32 w 140"/>
              <a:gd name="T49" fmla="*/ 16 h 156"/>
              <a:gd name="T50" fmla="*/ 42 w 140"/>
              <a:gd name="T51" fmla="*/ 24 h 156"/>
              <a:gd name="T52" fmla="*/ 70 w 140"/>
              <a:gd name="T53" fmla="*/ 34 h 156"/>
              <a:gd name="T54" fmla="*/ 66 w 140"/>
              <a:gd name="T55" fmla="*/ 44 h 156"/>
              <a:gd name="T56" fmla="*/ 60 w 140"/>
              <a:gd name="T57" fmla="*/ 50 h 156"/>
              <a:gd name="T58" fmla="*/ 70 w 140"/>
              <a:gd name="T59" fmla="*/ 64 h 156"/>
              <a:gd name="T60" fmla="*/ 88 w 140"/>
              <a:gd name="T61" fmla="*/ 78 h 156"/>
              <a:gd name="T62" fmla="*/ 96 w 140"/>
              <a:gd name="T63" fmla="*/ 88 h 156"/>
              <a:gd name="T64" fmla="*/ 104 w 140"/>
              <a:gd name="T65" fmla="*/ 92 h 156"/>
              <a:gd name="T66" fmla="*/ 114 w 140"/>
              <a:gd name="T67" fmla="*/ 104 h 156"/>
              <a:gd name="T68" fmla="*/ 134 w 140"/>
              <a:gd name="T69" fmla="*/ 132 h 156"/>
              <a:gd name="T70" fmla="*/ 138 w 140"/>
              <a:gd name="T71" fmla="*/ 146 h 156"/>
              <a:gd name="T72" fmla="*/ 132 w 140"/>
              <a:gd name="T73" fmla="*/ 148 h 156"/>
              <a:gd name="T74" fmla="*/ 124 w 140"/>
              <a:gd name="T75" fmla="*/ 146 h 156"/>
              <a:gd name="T76" fmla="*/ 118 w 140"/>
              <a:gd name="T77" fmla="*/ 150 h 156"/>
              <a:gd name="T78" fmla="*/ 110 w 140"/>
              <a:gd name="T79" fmla="*/ 154 h 15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40"/>
              <a:gd name="T121" fmla="*/ 0 h 156"/>
              <a:gd name="T122" fmla="*/ 140 w 140"/>
              <a:gd name="T123" fmla="*/ 156 h 15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40" h="156">
                <a:moveTo>
                  <a:pt x="104" y="150"/>
                </a:moveTo>
                <a:lnTo>
                  <a:pt x="102" y="124"/>
                </a:lnTo>
                <a:lnTo>
                  <a:pt x="98" y="120"/>
                </a:lnTo>
                <a:lnTo>
                  <a:pt x="94" y="116"/>
                </a:lnTo>
                <a:lnTo>
                  <a:pt x="90" y="108"/>
                </a:lnTo>
                <a:lnTo>
                  <a:pt x="88" y="102"/>
                </a:lnTo>
                <a:lnTo>
                  <a:pt x="88" y="98"/>
                </a:lnTo>
                <a:lnTo>
                  <a:pt x="86" y="94"/>
                </a:lnTo>
                <a:lnTo>
                  <a:pt x="80" y="90"/>
                </a:lnTo>
                <a:lnTo>
                  <a:pt x="74" y="84"/>
                </a:lnTo>
                <a:lnTo>
                  <a:pt x="70" y="76"/>
                </a:lnTo>
                <a:lnTo>
                  <a:pt x="66" y="76"/>
                </a:lnTo>
                <a:lnTo>
                  <a:pt x="62" y="78"/>
                </a:lnTo>
                <a:lnTo>
                  <a:pt x="58" y="82"/>
                </a:lnTo>
                <a:lnTo>
                  <a:pt x="56" y="86"/>
                </a:lnTo>
                <a:lnTo>
                  <a:pt x="52" y="88"/>
                </a:lnTo>
                <a:lnTo>
                  <a:pt x="50" y="86"/>
                </a:lnTo>
                <a:lnTo>
                  <a:pt x="48" y="84"/>
                </a:lnTo>
                <a:lnTo>
                  <a:pt x="46" y="82"/>
                </a:lnTo>
                <a:lnTo>
                  <a:pt x="44" y="80"/>
                </a:lnTo>
                <a:lnTo>
                  <a:pt x="40" y="80"/>
                </a:lnTo>
                <a:lnTo>
                  <a:pt x="36" y="84"/>
                </a:lnTo>
                <a:lnTo>
                  <a:pt x="28" y="90"/>
                </a:lnTo>
                <a:lnTo>
                  <a:pt x="26" y="70"/>
                </a:lnTo>
                <a:lnTo>
                  <a:pt x="26" y="64"/>
                </a:lnTo>
                <a:lnTo>
                  <a:pt x="26" y="58"/>
                </a:lnTo>
                <a:lnTo>
                  <a:pt x="22" y="56"/>
                </a:lnTo>
                <a:lnTo>
                  <a:pt x="18" y="56"/>
                </a:lnTo>
                <a:lnTo>
                  <a:pt x="16" y="56"/>
                </a:lnTo>
                <a:lnTo>
                  <a:pt x="12" y="56"/>
                </a:lnTo>
                <a:lnTo>
                  <a:pt x="8" y="52"/>
                </a:lnTo>
                <a:lnTo>
                  <a:pt x="6" y="44"/>
                </a:lnTo>
                <a:lnTo>
                  <a:pt x="4" y="40"/>
                </a:lnTo>
                <a:lnTo>
                  <a:pt x="0" y="38"/>
                </a:lnTo>
                <a:lnTo>
                  <a:pt x="8" y="32"/>
                </a:lnTo>
                <a:lnTo>
                  <a:pt x="10" y="28"/>
                </a:lnTo>
                <a:lnTo>
                  <a:pt x="10" y="24"/>
                </a:lnTo>
                <a:lnTo>
                  <a:pt x="12" y="22"/>
                </a:lnTo>
                <a:lnTo>
                  <a:pt x="16" y="18"/>
                </a:lnTo>
                <a:lnTo>
                  <a:pt x="20" y="22"/>
                </a:lnTo>
                <a:lnTo>
                  <a:pt x="22" y="22"/>
                </a:lnTo>
                <a:lnTo>
                  <a:pt x="26" y="20"/>
                </a:lnTo>
                <a:lnTo>
                  <a:pt x="22" y="14"/>
                </a:lnTo>
                <a:lnTo>
                  <a:pt x="20" y="8"/>
                </a:lnTo>
                <a:lnTo>
                  <a:pt x="20" y="4"/>
                </a:lnTo>
                <a:lnTo>
                  <a:pt x="22" y="2"/>
                </a:lnTo>
                <a:lnTo>
                  <a:pt x="28" y="0"/>
                </a:lnTo>
                <a:lnTo>
                  <a:pt x="28" y="4"/>
                </a:lnTo>
                <a:lnTo>
                  <a:pt x="28" y="10"/>
                </a:lnTo>
                <a:lnTo>
                  <a:pt x="32" y="16"/>
                </a:lnTo>
                <a:lnTo>
                  <a:pt x="36" y="20"/>
                </a:lnTo>
                <a:lnTo>
                  <a:pt x="42" y="24"/>
                </a:lnTo>
                <a:lnTo>
                  <a:pt x="54" y="30"/>
                </a:lnTo>
                <a:lnTo>
                  <a:pt x="70" y="34"/>
                </a:lnTo>
                <a:lnTo>
                  <a:pt x="70" y="40"/>
                </a:lnTo>
                <a:lnTo>
                  <a:pt x="66" y="44"/>
                </a:lnTo>
                <a:lnTo>
                  <a:pt x="58" y="46"/>
                </a:lnTo>
                <a:lnTo>
                  <a:pt x="60" y="50"/>
                </a:lnTo>
                <a:lnTo>
                  <a:pt x="62" y="56"/>
                </a:lnTo>
                <a:lnTo>
                  <a:pt x="70" y="64"/>
                </a:lnTo>
                <a:lnTo>
                  <a:pt x="80" y="72"/>
                </a:lnTo>
                <a:lnTo>
                  <a:pt x="88" y="78"/>
                </a:lnTo>
                <a:lnTo>
                  <a:pt x="94" y="82"/>
                </a:lnTo>
                <a:lnTo>
                  <a:pt x="96" y="88"/>
                </a:lnTo>
                <a:lnTo>
                  <a:pt x="98" y="92"/>
                </a:lnTo>
                <a:lnTo>
                  <a:pt x="104" y="92"/>
                </a:lnTo>
                <a:lnTo>
                  <a:pt x="110" y="98"/>
                </a:lnTo>
                <a:lnTo>
                  <a:pt x="114" y="104"/>
                </a:lnTo>
                <a:lnTo>
                  <a:pt x="128" y="122"/>
                </a:lnTo>
                <a:lnTo>
                  <a:pt x="134" y="132"/>
                </a:lnTo>
                <a:lnTo>
                  <a:pt x="140" y="146"/>
                </a:lnTo>
                <a:lnTo>
                  <a:pt x="138" y="146"/>
                </a:lnTo>
                <a:lnTo>
                  <a:pt x="136" y="146"/>
                </a:lnTo>
                <a:lnTo>
                  <a:pt x="132" y="148"/>
                </a:lnTo>
                <a:lnTo>
                  <a:pt x="128" y="146"/>
                </a:lnTo>
                <a:lnTo>
                  <a:pt x="124" y="146"/>
                </a:lnTo>
                <a:lnTo>
                  <a:pt x="120" y="146"/>
                </a:lnTo>
                <a:lnTo>
                  <a:pt x="118" y="150"/>
                </a:lnTo>
                <a:lnTo>
                  <a:pt x="116" y="156"/>
                </a:lnTo>
                <a:lnTo>
                  <a:pt x="110" y="154"/>
                </a:lnTo>
                <a:lnTo>
                  <a:pt x="104" y="15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1" name="Freeform 16"/>
          <p:cNvSpPr>
            <a:spLocks noChangeAspect="1"/>
          </p:cNvSpPr>
          <p:nvPr/>
        </p:nvSpPr>
        <p:spPr bwMode="auto">
          <a:xfrm>
            <a:off x="6799263" y="3624263"/>
            <a:ext cx="203200" cy="403225"/>
          </a:xfrm>
          <a:custGeom>
            <a:avLst/>
            <a:gdLst>
              <a:gd name="T0" fmla="*/ 96 w 136"/>
              <a:gd name="T1" fmla="*/ 266 h 272"/>
              <a:gd name="T2" fmla="*/ 92 w 136"/>
              <a:gd name="T3" fmla="*/ 272 h 272"/>
              <a:gd name="T4" fmla="*/ 84 w 136"/>
              <a:gd name="T5" fmla="*/ 272 h 272"/>
              <a:gd name="T6" fmla="*/ 76 w 136"/>
              <a:gd name="T7" fmla="*/ 264 h 272"/>
              <a:gd name="T8" fmla="*/ 68 w 136"/>
              <a:gd name="T9" fmla="*/ 254 h 272"/>
              <a:gd name="T10" fmla="*/ 56 w 136"/>
              <a:gd name="T11" fmla="*/ 242 h 272"/>
              <a:gd name="T12" fmla="*/ 44 w 136"/>
              <a:gd name="T13" fmla="*/ 230 h 272"/>
              <a:gd name="T14" fmla="*/ 34 w 136"/>
              <a:gd name="T15" fmla="*/ 232 h 272"/>
              <a:gd name="T16" fmla="*/ 30 w 136"/>
              <a:gd name="T17" fmla="*/ 220 h 272"/>
              <a:gd name="T18" fmla="*/ 32 w 136"/>
              <a:gd name="T19" fmla="*/ 172 h 272"/>
              <a:gd name="T20" fmla="*/ 42 w 136"/>
              <a:gd name="T21" fmla="*/ 166 h 272"/>
              <a:gd name="T22" fmla="*/ 44 w 136"/>
              <a:gd name="T23" fmla="*/ 156 h 272"/>
              <a:gd name="T24" fmla="*/ 40 w 136"/>
              <a:gd name="T25" fmla="*/ 134 h 272"/>
              <a:gd name="T26" fmla="*/ 30 w 136"/>
              <a:gd name="T27" fmla="*/ 116 h 272"/>
              <a:gd name="T28" fmla="*/ 20 w 136"/>
              <a:gd name="T29" fmla="*/ 100 h 272"/>
              <a:gd name="T30" fmla="*/ 22 w 136"/>
              <a:gd name="T31" fmla="*/ 88 h 272"/>
              <a:gd name="T32" fmla="*/ 22 w 136"/>
              <a:gd name="T33" fmla="*/ 74 h 272"/>
              <a:gd name="T34" fmla="*/ 12 w 136"/>
              <a:gd name="T35" fmla="*/ 58 h 272"/>
              <a:gd name="T36" fmla="*/ 2 w 136"/>
              <a:gd name="T37" fmla="*/ 44 h 272"/>
              <a:gd name="T38" fmla="*/ 2 w 136"/>
              <a:gd name="T39" fmla="*/ 26 h 272"/>
              <a:gd name="T40" fmla="*/ 8 w 136"/>
              <a:gd name="T41" fmla="*/ 16 h 272"/>
              <a:gd name="T42" fmla="*/ 22 w 136"/>
              <a:gd name="T43" fmla="*/ 6 h 272"/>
              <a:gd name="T44" fmla="*/ 36 w 136"/>
              <a:gd name="T45" fmla="*/ 2 h 272"/>
              <a:gd name="T46" fmla="*/ 40 w 136"/>
              <a:gd name="T47" fmla="*/ 14 h 272"/>
              <a:gd name="T48" fmla="*/ 48 w 136"/>
              <a:gd name="T49" fmla="*/ 18 h 272"/>
              <a:gd name="T50" fmla="*/ 54 w 136"/>
              <a:gd name="T51" fmla="*/ 18 h 272"/>
              <a:gd name="T52" fmla="*/ 58 w 136"/>
              <a:gd name="T53" fmla="*/ 26 h 272"/>
              <a:gd name="T54" fmla="*/ 60 w 136"/>
              <a:gd name="T55" fmla="*/ 52 h 272"/>
              <a:gd name="T56" fmla="*/ 72 w 136"/>
              <a:gd name="T57" fmla="*/ 42 h 272"/>
              <a:gd name="T58" fmla="*/ 78 w 136"/>
              <a:gd name="T59" fmla="*/ 44 h 272"/>
              <a:gd name="T60" fmla="*/ 82 w 136"/>
              <a:gd name="T61" fmla="*/ 48 h 272"/>
              <a:gd name="T62" fmla="*/ 88 w 136"/>
              <a:gd name="T63" fmla="*/ 48 h 272"/>
              <a:gd name="T64" fmla="*/ 94 w 136"/>
              <a:gd name="T65" fmla="*/ 40 h 272"/>
              <a:gd name="T66" fmla="*/ 102 w 136"/>
              <a:gd name="T67" fmla="*/ 38 h 272"/>
              <a:gd name="T68" fmla="*/ 112 w 136"/>
              <a:gd name="T69" fmla="*/ 52 h 272"/>
              <a:gd name="T70" fmla="*/ 120 w 136"/>
              <a:gd name="T71" fmla="*/ 60 h 272"/>
              <a:gd name="T72" fmla="*/ 122 w 136"/>
              <a:gd name="T73" fmla="*/ 70 h 272"/>
              <a:gd name="T74" fmla="*/ 130 w 136"/>
              <a:gd name="T75" fmla="*/ 82 h 272"/>
              <a:gd name="T76" fmla="*/ 136 w 136"/>
              <a:gd name="T77" fmla="*/ 112 h 272"/>
              <a:gd name="T78" fmla="*/ 120 w 136"/>
              <a:gd name="T79" fmla="*/ 110 h 272"/>
              <a:gd name="T80" fmla="*/ 100 w 136"/>
              <a:gd name="T81" fmla="*/ 114 h 272"/>
              <a:gd name="T82" fmla="*/ 92 w 136"/>
              <a:gd name="T83" fmla="*/ 122 h 272"/>
              <a:gd name="T84" fmla="*/ 90 w 136"/>
              <a:gd name="T85" fmla="*/ 134 h 272"/>
              <a:gd name="T86" fmla="*/ 94 w 136"/>
              <a:gd name="T87" fmla="*/ 144 h 272"/>
              <a:gd name="T88" fmla="*/ 98 w 136"/>
              <a:gd name="T89" fmla="*/ 154 h 272"/>
              <a:gd name="T90" fmla="*/ 86 w 136"/>
              <a:gd name="T91" fmla="*/ 150 h 272"/>
              <a:gd name="T92" fmla="*/ 68 w 136"/>
              <a:gd name="T93" fmla="*/ 136 h 272"/>
              <a:gd name="T94" fmla="*/ 52 w 136"/>
              <a:gd name="T95" fmla="*/ 128 h 272"/>
              <a:gd name="T96" fmla="*/ 50 w 136"/>
              <a:gd name="T97" fmla="*/ 158 h 272"/>
              <a:gd name="T98" fmla="*/ 48 w 136"/>
              <a:gd name="T99" fmla="*/ 176 h 272"/>
              <a:gd name="T100" fmla="*/ 48 w 136"/>
              <a:gd name="T101" fmla="*/ 192 h 272"/>
              <a:gd name="T102" fmla="*/ 52 w 136"/>
              <a:gd name="T103" fmla="*/ 204 h 272"/>
              <a:gd name="T104" fmla="*/ 60 w 136"/>
              <a:gd name="T105" fmla="*/ 216 h 272"/>
              <a:gd name="T106" fmla="*/ 66 w 136"/>
              <a:gd name="T107" fmla="*/ 224 h 272"/>
              <a:gd name="T108" fmla="*/ 68 w 136"/>
              <a:gd name="T109" fmla="*/ 238 h 272"/>
              <a:gd name="T110" fmla="*/ 74 w 136"/>
              <a:gd name="T111" fmla="*/ 244 h 272"/>
              <a:gd name="T112" fmla="*/ 104 w 136"/>
              <a:gd name="T113" fmla="*/ 266 h 2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36"/>
              <a:gd name="T172" fmla="*/ 0 h 272"/>
              <a:gd name="T173" fmla="*/ 136 w 136"/>
              <a:gd name="T174" fmla="*/ 272 h 2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36" h="272">
                <a:moveTo>
                  <a:pt x="104" y="266"/>
                </a:moveTo>
                <a:lnTo>
                  <a:pt x="96" y="266"/>
                </a:lnTo>
                <a:lnTo>
                  <a:pt x="94" y="272"/>
                </a:lnTo>
                <a:lnTo>
                  <a:pt x="92" y="272"/>
                </a:lnTo>
                <a:lnTo>
                  <a:pt x="88" y="272"/>
                </a:lnTo>
                <a:lnTo>
                  <a:pt x="84" y="272"/>
                </a:lnTo>
                <a:lnTo>
                  <a:pt x="82" y="272"/>
                </a:lnTo>
                <a:lnTo>
                  <a:pt x="76" y="264"/>
                </a:lnTo>
                <a:lnTo>
                  <a:pt x="72" y="258"/>
                </a:lnTo>
                <a:lnTo>
                  <a:pt x="68" y="254"/>
                </a:lnTo>
                <a:lnTo>
                  <a:pt x="62" y="254"/>
                </a:lnTo>
                <a:lnTo>
                  <a:pt x="56" y="242"/>
                </a:lnTo>
                <a:lnTo>
                  <a:pt x="50" y="236"/>
                </a:lnTo>
                <a:lnTo>
                  <a:pt x="44" y="230"/>
                </a:lnTo>
                <a:lnTo>
                  <a:pt x="38" y="226"/>
                </a:lnTo>
                <a:lnTo>
                  <a:pt x="34" y="232"/>
                </a:lnTo>
                <a:lnTo>
                  <a:pt x="32" y="228"/>
                </a:lnTo>
                <a:lnTo>
                  <a:pt x="30" y="220"/>
                </a:lnTo>
                <a:lnTo>
                  <a:pt x="30" y="206"/>
                </a:lnTo>
                <a:lnTo>
                  <a:pt x="32" y="172"/>
                </a:lnTo>
                <a:lnTo>
                  <a:pt x="38" y="172"/>
                </a:lnTo>
                <a:lnTo>
                  <a:pt x="42" y="166"/>
                </a:lnTo>
                <a:lnTo>
                  <a:pt x="44" y="162"/>
                </a:lnTo>
                <a:lnTo>
                  <a:pt x="44" y="156"/>
                </a:lnTo>
                <a:lnTo>
                  <a:pt x="44" y="146"/>
                </a:lnTo>
                <a:lnTo>
                  <a:pt x="40" y="134"/>
                </a:lnTo>
                <a:lnTo>
                  <a:pt x="34" y="124"/>
                </a:lnTo>
                <a:lnTo>
                  <a:pt x="30" y="116"/>
                </a:lnTo>
                <a:lnTo>
                  <a:pt x="18" y="106"/>
                </a:lnTo>
                <a:lnTo>
                  <a:pt x="20" y="100"/>
                </a:lnTo>
                <a:lnTo>
                  <a:pt x="20" y="94"/>
                </a:lnTo>
                <a:lnTo>
                  <a:pt x="22" y="88"/>
                </a:lnTo>
                <a:lnTo>
                  <a:pt x="22" y="82"/>
                </a:lnTo>
                <a:lnTo>
                  <a:pt x="22" y="74"/>
                </a:lnTo>
                <a:lnTo>
                  <a:pt x="20" y="68"/>
                </a:lnTo>
                <a:lnTo>
                  <a:pt x="12" y="58"/>
                </a:lnTo>
                <a:lnTo>
                  <a:pt x="4" y="50"/>
                </a:lnTo>
                <a:lnTo>
                  <a:pt x="2" y="44"/>
                </a:lnTo>
                <a:lnTo>
                  <a:pt x="0" y="34"/>
                </a:lnTo>
                <a:lnTo>
                  <a:pt x="2" y="26"/>
                </a:lnTo>
                <a:lnTo>
                  <a:pt x="4" y="22"/>
                </a:lnTo>
                <a:lnTo>
                  <a:pt x="8" y="16"/>
                </a:lnTo>
                <a:lnTo>
                  <a:pt x="10" y="14"/>
                </a:lnTo>
                <a:lnTo>
                  <a:pt x="22" y="6"/>
                </a:lnTo>
                <a:lnTo>
                  <a:pt x="32" y="0"/>
                </a:lnTo>
                <a:lnTo>
                  <a:pt x="36" y="2"/>
                </a:lnTo>
                <a:lnTo>
                  <a:pt x="38" y="6"/>
                </a:lnTo>
                <a:lnTo>
                  <a:pt x="40" y="14"/>
                </a:lnTo>
                <a:lnTo>
                  <a:pt x="44" y="18"/>
                </a:lnTo>
                <a:lnTo>
                  <a:pt x="48" y="18"/>
                </a:lnTo>
                <a:lnTo>
                  <a:pt x="50" y="18"/>
                </a:lnTo>
                <a:lnTo>
                  <a:pt x="54" y="18"/>
                </a:lnTo>
                <a:lnTo>
                  <a:pt x="58" y="20"/>
                </a:lnTo>
                <a:lnTo>
                  <a:pt x="58" y="26"/>
                </a:lnTo>
                <a:lnTo>
                  <a:pt x="58" y="32"/>
                </a:lnTo>
                <a:lnTo>
                  <a:pt x="60" y="52"/>
                </a:lnTo>
                <a:lnTo>
                  <a:pt x="68" y="46"/>
                </a:lnTo>
                <a:lnTo>
                  <a:pt x="72" y="42"/>
                </a:lnTo>
                <a:lnTo>
                  <a:pt x="76" y="42"/>
                </a:lnTo>
                <a:lnTo>
                  <a:pt x="78" y="44"/>
                </a:lnTo>
                <a:lnTo>
                  <a:pt x="80" y="46"/>
                </a:lnTo>
                <a:lnTo>
                  <a:pt x="82" y="48"/>
                </a:lnTo>
                <a:lnTo>
                  <a:pt x="84" y="50"/>
                </a:lnTo>
                <a:lnTo>
                  <a:pt x="88" y="48"/>
                </a:lnTo>
                <a:lnTo>
                  <a:pt x="90" y="44"/>
                </a:lnTo>
                <a:lnTo>
                  <a:pt x="94" y="40"/>
                </a:lnTo>
                <a:lnTo>
                  <a:pt x="98" y="38"/>
                </a:lnTo>
                <a:lnTo>
                  <a:pt x="102" y="38"/>
                </a:lnTo>
                <a:lnTo>
                  <a:pt x="106" y="46"/>
                </a:lnTo>
                <a:lnTo>
                  <a:pt x="112" y="52"/>
                </a:lnTo>
                <a:lnTo>
                  <a:pt x="118" y="56"/>
                </a:lnTo>
                <a:lnTo>
                  <a:pt x="120" y="60"/>
                </a:lnTo>
                <a:lnTo>
                  <a:pt x="120" y="64"/>
                </a:lnTo>
                <a:lnTo>
                  <a:pt x="122" y="70"/>
                </a:lnTo>
                <a:lnTo>
                  <a:pt x="126" y="78"/>
                </a:lnTo>
                <a:lnTo>
                  <a:pt x="130" y="82"/>
                </a:lnTo>
                <a:lnTo>
                  <a:pt x="134" y="86"/>
                </a:lnTo>
                <a:lnTo>
                  <a:pt x="136" y="112"/>
                </a:lnTo>
                <a:lnTo>
                  <a:pt x="130" y="110"/>
                </a:lnTo>
                <a:lnTo>
                  <a:pt x="120" y="110"/>
                </a:lnTo>
                <a:lnTo>
                  <a:pt x="108" y="110"/>
                </a:lnTo>
                <a:lnTo>
                  <a:pt x="100" y="114"/>
                </a:lnTo>
                <a:lnTo>
                  <a:pt x="96" y="118"/>
                </a:lnTo>
                <a:lnTo>
                  <a:pt x="92" y="122"/>
                </a:lnTo>
                <a:lnTo>
                  <a:pt x="92" y="128"/>
                </a:lnTo>
                <a:lnTo>
                  <a:pt x="90" y="134"/>
                </a:lnTo>
                <a:lnTo>
                  <a:pt x="92" y="138"/>
                </a:lnTo>
                <a:lnTo>
                  <a:pt x="94" y="144"/>
                </a:lnTo>
                <a:lnTo>
                  <a:pt x="96" y="148"/>
                </a:lnTo>
                <a:lnTo>
                  <a:pt x="98" y="154"/>
                </a:lnTo>
                <a:lnTo>
                  <a:pt x="92" y="152"/>
                </a:lnTo>
                <a:lnTo>
                  <a:pt x="86" y="150"/>
                </a:lnTo>
                <a:lnTo>
                  <a:pt x="76" y="144"/>
                </a:lnTo>
                <a:lnTo>
                  <a:pt x="68" y="136"/>
                </a:lnTo>
                <a:lnTo>
                  <a:pt x="60" y="128"/>
                </a:lnTo>
                <a:lnTo>
                  <a:pt x="52" y="128"/>
                </a:lnTo>
                <a:lnTo>
                  <a:pt x="52" y="150"/>
                </a:lnTo>
                <a:lnTo>
                  <a:pt x="50" y="158"/>
                </a:lnTo>
                <a:lnTo>
                  <a:pt x="48" y="166"/>
                </a:lnTo>
                <a:lnTo>
                  <a:pt x="48" y="176"/>
                </a:lnTo>
                <a:lnTo>
                  <a:pt x="46" y="188"/>
                </a:lnTo>
                <a:lnTo>
                  <a:pt x="48" y="192"/>
                </a:lnTo>
                <a:lnTo>
                  <a:pt x="48" y="200"/>
                </a:lnTo>
                <a:lnTo>
                  <a:pt x="52" y="204"/>
                </a:lnTo>
                <a:lnTo>
                  <a:pt x="60" y="206"/>
                </a:lnTo>
                <a:lnTo>
                  <a:pt x="60" y="216"/>
                </a:lnTo>
                <a:lnTo>
                  <a:pt x="62" y="220"/>
                </a:lnTo>
                <a:lnTo>
                  <a:pt x="66" y="224"/>
                </a:lnTo>
                <a:lnTo>
                  <a:pt x="66" y="234"/>
                </a:lnTo>
                <a:lnTo>
                  <a:pt x="68" y="238"/>
                </a:lnTo>
                <a:lnTo>
                  <a:pt x="70" y="240"/>
                </a:lnTo>
                <a:lnTo>
                  <a:pt x="74" y="244"/>
                </a:lnTo>
                <a:lnTo>
                  <a:pt x="84" y="248"/>
                </a:lnTo>
                <a:lnTo>
                  <a:pt x="104" y="26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2" name="Freeform 17"/>
          <p:cNvSpPr>
            <a:spLocks noChangeAspect="1"/>
          </p:cNvSpPr>
          <p:nvPr/>
        </p:nvSpPr>
        <p:spPr bwMode="auto">
          <a:xfrm>
            <a:off x="6665913" y="3406775"/>
            <a:ext cx="200025" cy="471488"/>
          </a:xfrm>
          <a:custGeom>
            <a:avLst/>
            <a:gdLst>
              <a:gd name="T0" fmla="*/ 0 w 134"/>
              <a:gd name="T1" fmla="*/ 140 h 318"/>
              <a:gd name="T2" fmla="*/ 28 w 134"/>
              <a:gd name="T3" fmla="*/ 166 h 318"/>
              <a:gd name="T4" fmla="*/ 42 w 134"/>
              <a:gd name="T5" fmla="*/ 180 h 318"/>
              <a:gd name="T6" fmla="*/ 48 w 134"/>
              <a:gd name="T7" fmla="*/ 198 h 318"/>
              <a:gd name="T8" fmla="*/ 46 w 134"/>
              <a:gd name="T9" fmla="*/ 212 h 318"/>
              <a:gd name="T10" fmla="*/ 44 w 134"/>
              <a:gd name="T11" fmla="*/ 224 h 318"/>
              <a:gd name="T12" fmla="*/ 48 w 134"/>
              <a:gd name="T13" fmla="*/ 226 h 318"/>
              <a:gd name="T14" fmla="*/ 58 w 134"/>
              <a:gd name="T15" fmla="*/ 228 h 318"/>
              <a:gd name="T16" fmla="*/ 66 w 134"/>
              <a:gd name="T17" fmla="*/ 228 h 318"/>
              <a:gd name="T18" fmla="*/ 80 w 134"/>
              <a:gd name="T19" fmla="*/ 224 h 318"/>
              <a:gd name="T20" fmla="*/ 84 w 134"/>
              <a:gd name="T21" fmla="*/ 206 h 318"/>
              <a:gd name="T22" fmla="*/ 96 w 134"/>
              <a:gd name="T23" fmla="*/ 220 h 318"/>
              <a:gd name="T24" fmla="*/ 106 w 134"/>
              <a:gd name="T25" fmla="*/ 252 h 318"/>
              <a:gd name="T26" fmla="*/ 118 w 134"/>
              <a:gd name="T27" fmla="*/ 276 h 318"/>
              <a:gd name="T28" fmla="*/ 122 w 134"/>
              <a:gd name="T29" fmla="*/ 286 h 318"/>
              <a:gd name="T30" fmla="*/ 124 w 134"/>
              <a:gd name="T31" fmla="*/ 310 h 318"/>
              <a:gd name="T32" fmla="*/ 128 w 134"/>
              <a:gd name="T33" fmla="*/ 318 h 318"/>
              <a:gd name="T34" fmla="*/ 134 w 134"/>
              <a:gd name="T35" fmla="*/ 308 h 318"/>
              <a:gd name="T36" fmla="*/ 134 w 134"/>
              <a:gd name="T37" fmla="*/ 292 h 318"/>
              <a:gd name="T38" fmla="*/ 124 w 134"/>
              <a:gd name="T39" fmla="*/ 270 h 318"/>
              <a:gd name="T40" fmla="*/ 108 w 134"/>
              <a:gd name="T41" fmla="*/ 252 h 318"/>
              <a:gd name="T42" fmla="*/ 110 w 134"/>
              <a:gd name="T43" fmla="*/ 240 h 318"/>
              <a:gd name="T44" fmla="*/ 112 w 134"/>
              <a:gd name="T45" fmla="*/ 228 h 318"/>
              <a:gd name="T46" fmla="*/ 110 w 134"/>
              <a:gd name="T47" fmla="*/ 214 h 318"/>
              <a:gd name="T48" fmla="*/ 94 w 134"/>
              <a:gd name="T49" fmla="*/ 196 h 318"/>
              <a:gd name="T50" fmla="*/ 90 w 134"/>
              <a:gd name="T51" fmla="*/ 180 h 318"/>
              <a:gd name="T52" fmla="*/ 94 w 134"/>
              <a:gd name="T53" fmla="*/ 168 h 318"/>
              <a:gd name="T54" fmla="*/ 106 w 134"/>
              <a:gd name="T55" fmla="*/ 156 h 318"/>
              <a:gd name="T56" fmla="*/ 124 w 134"/>
              <a:gd name="T57" fmla="*/ 144 h 318"/>
              <a:gd name="T58" fmla="*/ 132 w 134"/>
              <a:gd name="T59" fmla="*/ 134 h 318"/>
              <a:gd name="T60" fmla="*/ 132 w 134"/>
              <a:gd name="T61" fmla="*/ 128 h 318"/>
              <a:gd name="T62" fmla="*/ 120 w 134"/>
              <a:gd name="T63" fmla="*/ 122 h 318"/>
              <a:gd name="T64" fmla="*/ 108 w 134"/>
              <a:gd name="T65" fmla="*/ 116 h 318"/>
              <a:gd name="T66" fmla="*/ 110 w 134"/>
              <a:gd name="T67" fmla="*/ 102 h 318"/>
              <a:gd name="T68" fmla="*/ 104 w 134"/>
              <a:gd name="T69" fmla="*/ 96 h 318"/>
              <a:gd name="T70" fmla="*/ 98 w 134"/>
              <a:gd name="T71" fmla="*/ 90 h 318"/>
              <a:gd name="T72" fmla="*/ 94 w 134"/>
              <a:gd name="T73" fmla="*/ 82 h 318"/>
              <a:gd name="T74" fmla="*/ 84 w 134"/>
              <a:gd name="T75" fmla="*/ 82 h 318"/>
              <a:gd name="T76" fmla="*/ 78 w 134"/>
              <a:gd name="T77" fmla="*/ 76 h 318"/>
              <a:gd name="T78" fmla="*/ 76 w 134"/>
              <a:gd name="T79" fmla="*/ 64 h 318"/>
              <a:gd name="T80" fmla="*/ 82 w 134"/>
              <a:gd name="T81" fmla="*/ 52 h 318"/>
              <a:gd name="T82" fmla="*/ 86 w 134"/>
              <a:gd name="T83" fmla="*/ 48 h 318"/>
              <a:gd name="T84" fmla="*/ 84 w 134"/>
              <a:gd name="T85" fmla="*/ 28 h 318"/>
              <a:gd name="T86" fmla="*/ 80 w 134"/>
              <a:gd name="T87" fmla="*/ 14 h 318"/>
              <a:gd name="T88" fmla="*/ 72 w 134"/>
              <a:gd name="T89" fmla="*/ 12 h 318"/>
              <a:gd name="T90" fmla="*/ 68 w 134"/>
              <a:gd name="T91" fmla="*/ 4 h 318"/>
              <a:gd name="T92" fmla="*/ 62 w 134"/>
              <a:gd name="T93" fmla="*/ 0 h 318"/>
              <a:gd name="T94" fmla="*/ 56 w 134"/>
              <a:gd name="T95" fmla="*/ 8 h 318"/>
              <a:gd name="T96" fmla="*/ 56 w 134"/>
              <a:gd name="T97" fmla="*/ 20 h 318"/>
              <a:gd name="T98" fmla="*/ 44 w 134"/>
              <a:gd name="T99" fmla="*/ 22 h 318"/>
              <a:gd name="T100" fmla="*/ 30 w 134"/>
              <a:gd name="T101" fmla="*/ 34 h 318"/>
              <a:gd name="T102" fmla="*/ 30 w 134"/>
              <a:gd name="T103" fmla="*/ 40 h 318"/>
              <a:gd name="T104" fmla="*/ 26 w 134"/>
              <a:gd name="T105" fmla="*/ 60 h 318"/>
              <a:gd name="T106" fmla="*/ 28 w 134"/>
              <a:gd name="T107" fmla="*/ 64 h 318"/>
              <a:gd name="T108" fmla="*/ 28 w 134"/>
              <a:gd name="T109" fmla="*/ 70 h 318"/>
              <a:gd name="T110" fmla="*/ 20 w 134"/>
              <a:gd name="T111" fmla="*/ 84 h 318"/>
              <a:gd name="T112" fmla="*/ 16 w 134"/>
              <a:gd name="T113" fmla="*/ 82 h 318"/>
              <a:gd name="T114" fmla="*/ 10 w 134"/>
              <a:gd name="T115" fmla="*/ 86 h 318"/>
              <a:gd name="T116" fmla="*/ 12 w 134"/>
              <a:gd name="T117" fmla="*/ 100 h 318"/>
              <a:gd name="T118" fmla="*/ 10 w 134"/>
              <a:gd name="T119" fmla="*/ 118 h 318"/>
              <a:gd name="T120" fmla="*/ 2 w 134"/>
              <a:gd name="T121" fmla="*/ 124 h 318"/>
              <a:gd name="T122" fmla="*/ 0 w 134"/>
              <a:gd name="T123" fmla="*/ 136 h 31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34"/>
              <a:gd name="T187" fmla="*/ 0 h 318"/>
              <a:gd name="T188" fmla="*/ 134 w 134"/>
              <a:gd name="T189" fmla="*/ 318 h 31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34" h="318">
                <a:moveTo>
                  <a:pt x="0" y="136"/>
                </a:moveTo>
                <a:lnTo>
                  <a:pt x="0" y="140"/>
                </a:lnTo>
                <a:lnTo>
                  <a:pt x="14" y="152"/>
                </a:lnTo>
                <a:lnTo>
                  <a:pt x="28" y="166"/>
                </a:lnTo>
                <a:lnTo>
                  <a:pt x="36" y="172"/>
                </a:lnTo>
                <a:lnTo>
                  <a:pt x="42" y="180"/>
                </a:lnTo>
                <a:lnTo>
                  <a:pt x="46" y="190"/>
                </a:lnTo>
                <a:lnTo>
                  <a:pt x="48" y="198"/>
                </a:lnTo>
                <a:lnTo>
                  <a:pt x="48" y="204"/>
                </a:lnTo>
                <a:lnTo>
                  <a:pt x="46" y="212"/>
                </a:lnTo>
                <a:lnTo>
                  <a:pt x="44" y="218"/>
                </a:lnTo>
                <a:lnTo>
                  <a:pt x="44" y="224"/>
                </a:lnTo>
                <a:lnTo>
                  <a:pt x="44" y="226"/>
                </a:lnTo>
                <a:lnTo>
                  <a:pt x="48" y="226"/>
                </a:lnTo>
                <a:lnTo>
                  <a:pt x="56" y="224"/>
                </a:lnTo>
                <a:lnTo>
                  <a:pt x="58" y="228"/>
                </a:lnTo>
                <a:lnTo>
                  <a:pt x="62" y="228"/>
                </a:lnTo>
                <a:lnTo>
                  <a:pt x="66" y="228"/>
                </a:lnTo>
                <a:lnTo>
                  <a:pt x="72" y="228"/>
                </a:lnTo>
                <a:lnTo>
                  <a:pt x="80" y="224"/>
                </a:lnTo>
                <a:lnTo>
                  <a:pt x="84" y="216"/>
                </a:lnTo>
                <a:lnTo>
                  <a:pt x="84" y="206"/>
                </a:lnTo>
                <a:lnTo>
                  <a:pt x="90" y="212"/>
                </a:lnTo>
                <a:lnTo>
                  <a:pt x="96" y="220"/>
                </a:lnTo>
                <a:lnTo>
                  <a:pt x="102" y="234"/>
                </a:lnTo>
                <a:lnTo>
                  <a:pt x="106" y="252"/>
                </a:lnTo>
                <a:lnTo>
                  <a:pt x="110" y="268"/>
                </a:lnTo>
                <a:lnTo>
                  <a:pt x="118" y="276"/>
                </a:lnTo>
                <a:lnTo>
                  <a:pt x="122" y="282"/>
                </a:lnTo>
                <a:lnTo>
                  <a:pt x="122" y="286"/>
                </a:lnTo>
                <a:lnTo>
                  <a:pt x="124" y="304"/>
                </a:lnTo>
                <a:lnTo>
                  <a:pt x="124" y="310"/>
                </a:lnTo>
                <a:lnTo>
                  <a:pt x="122" y="318"/>
                </a:lnTo>
                <a:lnTo>
                  <a:pt x="128" y="318"/>
                </a:lnTo>
                <a:lnTo>
                  <a:pt x="132" y="312"/>
                </a:lnTo>
                <a:lnTo>
                  <a:pt x="134" y="308"/>
                </a:lnTo>
                <a:lnTo>
                  <a:pt x="134" y="302"/>
                </a:lnTo>
                <a:lnTo>
                  <a:pt x="134" y="292"/>
                </a:lnTo>
                <a:lnTo>
                  <a:pt x="130" y="280"/>
                </a:lnTo>
                <a:lnTo>
                  <a:pt x="124" y="270"/>
                </a:lnTo>
                <a:lnTo>
                  <a:pt x="120" y="262"/>
                </a:lnTo>
                <a:lnTo>
                  <a:pt x="108" y="252"/>
                </a:lnTo>
                <a:lnTo>
                  <a:pt x="110" y="246"/>
                </a:lnTo>
                <a:lnTo>
                  <a:pt x="110" y="240"/>
                </a:lnTo>
                <a:lnTo>
                  <a:pt x="112" y="234"/>
                </a:lnTo>
                <a:lnTo>
                  <a:pt x="112" y="228"/>
                </a:lnTo>
                <a:lnTo>
                  <a:pt x="112" y="220"/>
                </a:lnTo>
                <a:lnTo>
                  <a:pt x="110" y="214"/>
                </a:lnTo>
                <a:lnTo>
                  <a:pt x="102" y="204"/>
                </a:lnTo>
                <a:lnTo>
                  <a:pt x="94" y="196"/>
                </a:lnTo>
                <a:lnTo>
                  <a:pt x="92" y="190"/>
                </a:lnTo>
                <a:lnTo>
                  <a:pt x="90" y="180"/>
                </a:lnTo>
                <a:lnTo>
                  <a:pt x="92" y="172"/>
                </a:lnTo>
                <a:lnTo>
                  <a:pt x="94" y="168"/>
                </a:lnTo>
                <a:lnTo>
                  <a:pt x="98" y="162"/>
                </a:lnTo>
                <a:lnTo>
                  <a:pt x="106" y="156"/>
                </a:lnTo>
                <a:lnTo>
                  <a:pt x="118" y="148"/>
                </a:lnTo>
                <a:lnTo>
                  <a:pt x="124" y="144"/>
                </a:lnTo>
                <a:lnTo>
                  <a:pt x="130" y="140"/>
                </a:lnTo>
                <a:lnTo>
                  <a:pt x="132" y="134"/>
                </a:lnTo>
                <a:lnTo>
                  <a:pt x="134" y="130"/>
                </a:lnTo>
                <a:lnTo>
                  <a:pt x="132" y="128"/>
                </a:lnTo>
                <a:lnTo>
                  <a:pt x="126" y="126"/>
                </a:lnTo>
                <a:lnTo>
                  <a:pt x="120" y="122"/>
                </a:lnTo>
                <a:lnTo>
                  <a:pt x="114" y="118"/>
                </a:lnTo>
                <a:lnTo>
                  <a:pt x="108" y="116"/>
                </a:lnTo>
                <a:lnTo>
                  <a:pt x="110" y="106"/>
                </a:lnTo>
                <a:lnTo>
                  <a:pt x="110" y="102"/>
                </a:lnTo>
                <a:lnTo>
                  <a:pt x="108" y="98"/>
                </a:lnTo>
                <a:lnTo>
                  <a:pt x="104" y="96"/>
                </a:lnTo>
                <a:lnTo>
                  <a:pt x="100" y="94"/>
                </a:lnTo>
                <a:lnTo>
                  <a:pt x="98" y="90"/>
                </a:lnTo>
                <a:lnTo>
                  <a:pt x="96" y="84"/>
                </a:lnTo>
                <a:lnTo>
                  <a:pt x="94" y="82"/>
                </a:lnTo>
                <a:lnTo>
                  <a:pt x="90" y="82"/>
                </a:lnTo>
                <a:lnTo>
                  <a:pt x="84" y="82"/>
                </a:lnTo>
                <a:lnTo>
                  <a:pt x="80" y="80"/>
                </a:lnTo>
                <a:lnTo>
                  <a:pt x="78" y="76"/>
                </a:lnTo>
                <a:lnTo>
                  <a:pt x="76" y="68"/>
                </a:lnTo>
                <a:lnTo>
                  <a:pt x="76" y="64"/>
                </a:lnTo>
                <a:lnTo>
                  <a:pt x="78" y="58"/>
                </a:lnTo>
                <a:lnTo>
                  <a:pt x="82" y="52"/>
                </a:lnTo>
                <a:lnTo>
                  <a:pt x="88" y="50"/>
                </a:lnTo>
                <a:lnTo>
                  <a:pt x="86" y="48"/>
                </a:lnTo>
                <a:lnTo>
                  <a:pt x="88" y="44"/>
                </a:lnTo>
                <a:lnTo>
                  <a:pt x="84" y="28"/>
                </a:lnTo>
                <a:lnTo>
                  <a:pt x="82" y="18"/>
                </a:lnTo>
                <a:lnTo>
                  <a:pt x="80" y="14"/>
                </a:lnTo>
                <a:lnTo>
                  <a:pt x="76" y="14"/>
                </a:lnTo>
                <a:lnTo>
                  <a:pt x="72" y="12"/>
                </a:lnTo>
                <a:lnTo>
                  <a:pt x="72" y="10"/>
                </a:lnTo>
                <a:lnTo>
                  <a:pt x="68" y="4"/>
                </a:lnTo>
                <a:lnTo>
                  <a:pt x="66" y="2"/>
                </a:lnTo>
                <a:lnTo>
                  <a:pt x="62" y="0"/>
                </a:lnTo>
                <a:lnTo>
                  <a:pt x="56" y="0"/>
                </a:lnTo>
                <a:lnTo>
                  <a:pt x="56" y="8"/>
                </a:lnTo>
                <a:lnTo>
                  <a:pt x="54" y="14"/>
                </a:lnTo>
                <a:lnTo>
                  <a:pt x="56" y="20"/>
                </a:lnTo>
                <a:lnTo>
                  <a:pt x="50" y="20"/>
                </a:lnTo>
                <a:lnTo>
                  <a:pt x="44" y="22"/>
                </a:lnTo>
                <a:lnTo>
                  <a:pt x="36" y="28"/>
                </a:lnTo>
                <a:lnTo>
                  <a:pt x="30" y="34"/>
                </a:lnTo>
                <a:lnTo>
                  <a:pt x="28" y="36"/>
                </a:lnTo>
                <a:lnTo>
                  <a:pt x="30" y="40"/>
                </a:lnTo>
                <a:lnTo>
                  <a:pt x="32" y="42"/>
                </a:lnTo>
                <a:lnTo>
                  <a:pt x="26" y="60"/>
                </a:lnTo>
                <a:lnTo>
                  <a:pt x="26" y="62"/>
                </a:lnTo>
                <a:lnTo>
                  <a:pt x="28" y="64"/>
                </a:lnTo>
                <a:lnTo>
                  <a:pt x="30" y="64"/>
                </a:lnTo>
                <a:lnTo>
                  <a:pt x="28" y="70"/>
                </a:lnTo>
                <a:lnTo>
                  <a:pt x="26" y="74"/>
                </a:lnTo>
                <a:lnTo>
                  <a:pt x="20" y="84"/>
                </a:lnTo>
                <a:lnTo>
                  <a:pt x="18" y="84"/>
                </a:lnTo>
                <a:lnTo>
                  <a:pt x="16" y="82"/>
                </a:lnTo>
                <a:lnTo>
                  <a:pt x="12" y="86"/>
                </a:lnTo>
                <a:lnTo>
                  <a:pt x="10" y="86"/>
                </a:lnTo>
                <a:lnTo>
                  <a:pt x="12" y="92"/>
                </a:lnTo>
                <a:lnTo>
                  <a:pt x="12" y="100"/>
                </a:lnTo>
                <a:lnTo>
                  <a:pt x="10" y="110"/>
                </a:lnTo>
                <a:lnTo>
                  <a:pt x="10" y="118"/>
                </a:lnTo>
                <a:lnTo>
                  <a:pt x="4" y="118"/>
                </a:lnTo>
                <a:lnTo>
                  <a:pt x="2" y="124"/>
                </a:lnTo>
                <a:lnTo>
                  <a:pt x="0" y="130"/>
                </a:lnTo>
                <a:lnTo>
                  <a:pt x="0" y="13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3" name="Freeform 18"/>
          <p:cNvSpPr>
            <a:spLocks noChangeAspect="1"/>
          </p:cNvSpPr>
          <p:nvPr/>
        </p:nvSpPr>
        <p:spPr bwMode="auto">
          <a:xfrm>
            <a:off x="6550025" y="3462338"/>
            <a:ext cx="123825" cy="142875"/>
          </a:xfrm>
          <a:custGeom>
            <a:avLst/>
            <a:gdLst>
              <a:gd name="T0" fmla="*/ 80 w 84"/>
              <a:gd name="T1" fmla="*/ 86 h 96"/>
              <a:gd name="T2" fmla="*/ 74 w 84"/>
              <a:gd name="T3" fmla="*/ 88 h 96"/>
              <a:gd name="T4" fmla="*/ 70 w 84"/>
              <a:gd name="T5" fmla="*/ 76 h 96"/>
              <a:gd name="T6" fmla="*/ 58 w 84"/>
              <a:gd name="T7" fmla="*/ 72 h 96"/>
              <a:gd name="T8" fmla="*/ 50 w 84"/>
              <a:gd name="T9" fmla="*/ 70 h 96"/>
              <a:gd name="T10" fmla="*/ 46 w 84"/>
              <a:gd name="T11" fmla="*/ 66 h 96"/>
              <a:gd name="T12" fmla="*/ 40 w 84"/>
              <a:gd name="T13" fmla="*/ 80 h 96"/>
              <a:gd name="T14" fmla="*/ 26 w 84"/>
              <a:gd name="T15" fmla="*/ 86 h 96"/>
              <a:gd name="T16" fmla="*/ 22 w 84"/>
              <a:gd name="T17" fmla="*/ 70 h 96"/>
              <a:gd name="T18" fmla="*/ 20 w 84"/>
              <a:gd name="T19" fmla="*/ 58 h 96"/>
              <a:gd name="T20" fmla="*/ 14 w 84"/>
              <a:gd name="T21" fmla="*/ 52 h 96"/>
              <a:gd name="T22" fmla="*/ 16 w 84"/>
              <a:gd name="T23" fmla="*/ 40 h 96"/>
              <a:gd name="T24" fmla="*/ 8 w 84"/>
              <a:gd name="T25" fmla="*/ 34 h 96"/>
              <a:gd name="T26" fmla="*/ 6 w 84"/>
              <a:gd name="T27" fmla="*/ 28 h 96"/>
              <a:gd name="T28" fmla="*/ 10 w 84"/>
              <a:gd name="T29" fmla="*/ 26 h 96"/>
              <a:gd name="T30" fmla="*/ 10 w 84"/>
              <a:gd name="T31" fmla="*/ 18 h 96"/>
              <a:gd name="T32" fmla="*/ 2 w 84"/>
              <a:gd name="T33" fmla="*/ 10 h 96"/>
              <a:gd name="T34" fmla="*/ 0 w 84"/>
              <a:gd name="T35" fmla="*/ 4 h 96"/>
              <a:gd name="T36" fmla="*/ 6 w 84"/>
              <a:gd name="T37" fmla="*/ 0 h 96"/>
              <a:gd name="T38" fmla="*/ 24 w 84"/>
              <a:gd name="T39" fmla="*/ 10 h 96"/>
              <a:gd name="T40" fmla="*/ 28 w 84"/>
              <a:gd name="T41" fmla="*/ 16 h 96"/>
              <a:gd name="T42" fmla="*/ 28 w 84"/>
              <a:gd name="T43" fmla="*/ 22 h 96"/>
              <a:gd name="T44" fmla="*/ 34 w 84"/>
              <a:gd name="T45" fmla="*/ 26 h 96"/>
              <a:gd name="T46" fmla="*/ 46 w 84"/>
              <a:gd name="T47" fmla="*/ 26 h 96"/>
              <a:gd name="T48" fmla="*/ 70 w 84"/>
              <a:gd name="T49" fmla="*/ 30 h 96"/>
              <a:gd name="T50" fmla="*/ 56 w 84"/>
              <a:gd name="T51" fmla="*/ 56 h 96"/>
              <a:gd name="T52" fmla="*/ 62 w 84"/>
              <a:gd name="T53" fmla="*/ 62 h 96"/>
              <a:gd name="T54" fmla="*/ 68 w 84"/>
              <a:gd name="T55" fmla="*/ 56 h 96"/>
              <a:gd name="T56" fmla="*/ 70 w 84"/>
              <a:gd name="T57" fmla="*/ 50 h 96"/>
              <a:gd name="T58" fmla="*/ 78 w 84"/>
              <a:gd name="T59" fmla="*/ 66 h 96"/>
              <a:gd name="T60" fmla="*/ 82 w 84"/>
              <a:gd name="T61" fmla="*/ 78 h 96"/>
              <a:gd name="T62" fmla="*/ 82 w 84"/>
              <a:gd name="T63" fmla="*/ 82 h 9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4"/>
              <a:gd name="T97" fmla="*/ 0 h 96"/>
              <a:gd name="T98" fmla="*/ 84 w 84"/>
              <a:gd name="T99" fmla="*/ 96 h 9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4" h="96">
                <a:moveTo>
                  <a:pt x="82" y="82"/>
                </a:moveTo>
                <a:lnTo>
                  <a:pt x="80" y="86"/>
                </a:lnTo>
                <a:lnTo>
                  <a:pt x="78" y="96"/>
                </a:lnTo>
                <a:lnTo>
                  <a:pt x="74" y="88"/>
                </a:lnTo>
                <a:lnTo>
                  <a:pt x="72" y="84"/>
                </a:lnTo>
                <a:lnTo>
                  <a:pt x="70" y="76"/>
                </a:lnTo>
                <a:lnTo>
                  <a:pt x="64" y="70"/>
                </a:lnTo>
                <a:lnTo>
                  <a:pt x="58" y="72"/>
                </a:lnTo>
                <a:lnTo>
                  <a:pt x="52" y="72"/>
                </a:lnTo>
                <a:lnTo>
                  <a:pt x="50" y="70"/>
                </a:lnTo>
                <a:lnTo>
                  <a:pt x="48" y="68"/>
                </a:lnTo>
                <a:lnTo>
                  <a:pt x="46" y="66"/>
                </a:lnTo>
                <a:lnTo>
                  <a:pt x="46" y="72"/>
                </a:lnTo>
                <a:lnTo>
                  <a:pt x="40" y="80"/>
                </a:lnTo>
                <a:lnTo>
                  <a:pt x="32" y="84"/>
                </a:lnTo>
                <a:lnTo>
                  <a:pt x="26" y="86"/>
                </a:lnTo>
                <a:lnTo>
                  <a:pt x="24" y="76"/>
                </a:lnTo>
                <a:lnTo>
                  <a:pt x="22" y="70"/>
                </a:lnTo>
                <a:lnTo>
                  <a:pt x="22" y="62"/>
                </a:lnTo>
                <a:lnTo>
                  <a:pt x="20" y="58"/>
                </a:lnTo>
                <a:lnTo>
                  <a:pt x="18" y="54"/>
                </a:lnTo>
                <a:lnTo>
                  <a:pt x="14" y="52"/>
                </a:lnTo>
                <a:lnTo>
                  <a:pt x="14" y="50"/>
                </a:lnTo>
                <a:lnTo>
                  <a:pt x="16" y="40"/>
                </a:lnTo>
                <a:lnTo>
                  <a:pt x="10" y="36"/>
                </a:lnTo>
                <a:lnTo>
                  <a:pt x="8" y="34"/>
                </a:lnTo>
                <a:lnTo>
                  <a:pt x="6" y="30"/>
                </a:lnTo>
                <a:lnTo>
                  <a:pt x="6" y="28"/>
                </a:lnTo>
                <a:lnTo>
                  <a:pt x="8" y="26"/>
                </a:lnTo>
                <a:lnTo>
                  <a:pt x="10" y="26"/>
                </a:lnTo>
                <a:lnTo>
                  <a:pt x="12" y="22"/>
                </a:lnTo>
                <a:lnTo>
                  <a:pt x="10" y="18"/>
                </a:lnTo>
                <a:lnTo>
                  <a:pt x="6" y="14"/>
                </a:lnTo>
                <a:lnTo>
                  <a:pt x="2" y="10"/>
                </a:lnTo>
                <a:lnTo>
                  <a:pt x="0" y="6"/>
                </a:lnTo>
                <a:lnTo>
                  <a:pt x="0" y="4"/>
                </a:lnTo>
                <a:lnTo>
                  <a:pt x="2" y="2"/>
                </a:lnTo>
                <a:lnTo>
                  <a:pt x="6" y="0"/>
                </a:lnTo>
                <a:lnTo>
                  <a:pt x="20" y="6"/>
                </a:lnTo>
                <a:lnTo>
                  <a:pt x="24" y="10"/>
                </a:lnTo>
                <a:lnTo>
                  <a:pt x="28" y="12"/>
                </a:lnTo>
                <a:lnTo>
                  <a:pt x="28" y="16"/>
                </a:lnTo>
                <a:lnTo>
                  <a:pt x="28" y="20"/>
                </a:lnTo>
                <a:lnTo>
                  <a:pt x="28" y="22"/>
                </a:lnTo>
                <a:lnTo>
                  <a:pt x="30" y="24"/>
                </a:lnTo>
                <a:lnTo>
                  <a:pt x="34" y="26"/>
                </a:lnTo>
                <a:lnTo>
                  <a:pt x="38" y="26"/>
                </a:lnTo>
                <a:lnTo>
                  <a:pt x="46" y="26"/>
                </a:lnTo>
                <a:lnTo>
                  <a:pt x="70" y="26"/>
                </a:lnTo>
                <a:lnTo>
                  <a:pt x="70" y="30"/>
                </a:lnTo>
                <a:lnTo>
                  <a:pt x="52" y="50"/>
                </a:lnTo>
                <a:lnTo>
                  <a:pt x="56" y="56"/>
                </a:lnTo>
                <a:lnTo>
                  <a:pt x="60" y="60"/>
                </a:lnTo>
                <a:lnTo>
                  <a:pt x="62" y="62"/>
                </a:lnTo>
                <a:lnTo>
                  <a:pt x="66" y="60"/>
                </a:lnTo>
                <a:lnTo>
                  <a:pt x="68" y="56"/>
                </a:lnTo>
                <a:lnTo>
                  <a:pt x="68" y="52"/>
                </a:lnTo>
                <a:lnTo>
                  <a:pt x="70" y="50"/>
                </a:lnTo>
                <a:lnTo>
                  <a:pt x="74" y="56"/>
                </a:lnTo>
                <a:lnTo>
                  <a:pt x="78" y="66"/>
                </a:lnTo>
                <a:lnTo>
                  <a:pt x="78" y="76"/>
                </a:lnTo>
                <a:lnTo>
                  <a:pt x="82" y="78"/>
                </a:lnTo>
                <a:lnTo>
                  <a:pt x="84" y="80"/>
                </a:lnTo>
                <a:lnTo>
                  <a:pt x="82" y="8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4" name="Freeform 19"/>
          <p:cNvSpPr>
            <a:spLocks noChangeAspect="1"/>
          </p:cNvSpPr>
          <p:nvPr/>
        </p:nvSpPr>
        <p:spPr bwMode="auto">
          <a:xfrm>
            <a:off x="6102350" y="3209925"/>
            <a:ext cx="646113" cy="747713"/>
          </a:xfrm>
          <a:custGeom>
            <a:avLst/>
            <a:gdLst>
              <a:gd name="T0" fmla="*/ 428 w 434"/>
              <a:gd name="T1" fmla="*/ 152 h 502"/>
              <a:gd name="T2" fmla="*/ 408 w 434"/>
              <a:gd name="T3" fmla="*/ 172 h 502"/>
              <a:gd name="T4" fmla="*/ 408 w 434"/>
              <a:gd name="T5" fmla="*/ 196 h 502"/>
              <a:gd name="T6" fmla="*/ 394 w 434"/>
              <a:gd name="T7" fmla="*/ 214 h 502"/>
              <a:gd name="T8" fmla="*/ 388 w 434"/>
              <a:gd name="T9" fmla="*/ 250 h 502"/>
              <a:gd name="T10" fmla="*/ 374 w 434"/>
              <a:gd name="T11" fmla="*/ 226 h 502"/>
              <a:gd name="T12" fmla="*/ 362 w 434"/>
              <a:gd name="T13" fmla="*/ 232 h 502"/>
              <a:gd name="T14" fmla="*/ 370 w 434"/>
              <a:gd name="T15" fmla="*/ 196 h 502"/>
              <a:gd name="T16" fmla="*/ 328 w 434"/>
              <a:gd name="T17" fmla="*/ 192 h 502"/>
              <a:gd name="T18" fmla="*/ 320 w 434"/>
              <a:gd name="T19" fmla="*/ 176 h 502"/>
              <a:gd name="T20" fmla="*/ 302 w 434"/>
              <a:gd name="T21" fmla="*/ 180 h 502"/>
              <a:gd name="T22" fmla="*/ 308 w 434"/>
              <a:gd name="T23" fmla="*/ 196 h 502"/>
              <a:gd name="T24" fmla="*/ 316 w 434"/>
              <a:gd name="T25" fmla="*/ 210 h 502"/>
              <a:gd name="T26" fmla="*/ 322 w 434"/>
              <a:gd name="T27" fmla="*/ 232 h 502"/>
              <a:gd name="T28" fmla="*/ 310 w 434"/>
              <a:gd name="T29" fmla="*/ 256 h 502"/>
              <a:gd name="T30" fmla="*/ 292 w 434"/>
              <a:gd name="T31" fmla="*/ 288 h 502"/>
              <a:gd name="T32" fmla="*/ 266 w 434"/>
              <a:gd name="T33" fmla="*/ 306 h 502"/>
              <a:gd name="T34" fmla="*/ 222 w 434"/>
              <a:gd name="T35" fmla="*/ 360 h 502"/>
              <a:gd name="T36" fmla="*/ 198 w 434"/>
              <a:gd name="T37" fmla="*/ 382 h 502"/>
              <a:gd name="T38" fmla="*/ 206 w 434"/>
              <a:gd name="T39" fmla="*/ 426 h 502"/>
              <a:gd name="T40" fmla="*/ 204 w 434"/>
              <a:gd name="T41" fmla="*/ 450 h 502"/>
              <a:gd name="T42" fmla="*/ 194 w 434"/>
              <a:gd name="T43" fmla="*/ 472 h 502"/>
              <a:gd name="T44" fmla="*/ 186 w 434"/>
              <a:gd name="T45" fmla="*/ 490 h 502"/>
              <a:gd name="T46" fmla="*/ 170 w 434"/>
              <a:gd name="T47" fmla="*/ 502 h 502"/>
              <a:gd name="T48" fmla="*/ 142 w 434"/>
              <a:gd name="T49" fmla="*/ 466 h 502"/>
              <a:gd name="T50" fmla="*/ 110 w 434"/>
              <a:gd name="T51" fmla="*/ 388 h 502"/>
              <a:gd name="T52" fmla="*/ 76 w 434"/>
              <a:gd name="T53" fmla="*/ 284 h 502"/>
              <a:gd name="T54" fmla="*/ 66 w 434"/>
              <a:gd name="T55" fmla="*/ 258 h 502"/>
              <a:gd name="T56" fmla="*/ 44 w 434"/>
              <a:gd name="T57" fmla="*/ 276 h 502"/>
              <a:gd name="T58" fmla="*/ 20 w 434"/>
              <a:gd name="T59" fmla="*/ 246 h 502"/>
              <a:gd name="T60" fmla="*/ 24 w 434"/>
              <a:gd name="T61" fmla="*/ 240 h 502"/>
              <a:gd name="T62" fmla="*/ 0 w 434"/>
              <a:gd name="T63" fmla="*/ 220 h 502"/>
              <a:gd name="T64" fmla="*/ 12 w 434"/>
              <a:gd name="T65" fmla="*/ 210 h 502"/>
              <a:gd name="T66" fmla="*/ 38 w 434"/>
              <a:gd name="T67" fmla="*/ 204 h 502"/>
              <a:gd name="T68" fmla="*/ 20 w 434"/>
              <a:gd name="T69" fmla="*/ 178 h 502"/>
              <a:gd name="T70" fmla="*/ 8 w 434"/>
              <a:gd name="T71" fmla="*/ 160 h 502"/>
              <a:gd name="T72" fmla="*/ 26 w 434"/>
              <a:gd name="T73" fmla="*/ 144 h 502"/>
              <a:gd name="T74" fmla="*/ 52 w 434"/>
              <a:gd name="T75" fmla="*/ 124 h 502"/>
              <a:gd name="T76" fmla="*/ 68 w 434"/>
              <a:gd name="T77" fmla="*/ 92 h 502"/>
              <a:gd name="T78" fmla="*/ 78 w 434"/>
              <a:gd name="T79" fmla="*/ 66 h 502"/>
              <a:gd name="T80" fmla="*/ 52 w 434"/>
              <a:gd name="T81" fmla="*/ 34 h 502"/>
              <a:gd name="T82" fmla="*/ 62 w 434"/>
              <a:gd name="T83" fmla="*/ 20 h 502"/>
              <a:gd name="T84" fmla="*/ 88 w 434"/>
              <a:gd name="T85" fmla="*/ 18 h 502"/>
              <a:gd name="T86" fmla="*/ 128 w 434"/>
              <a:gd name="T87" fmla="*/ 0 h 502"/>
              <a:gd name="T88" fmla="*/ 140 w 434"/>
              <a:gd name="T89" fmla="*/ 16 h 502"/>
              <a:gd name="T90" fmla="*/ 134 w 434"/>
              <a:gd name="T91" fmla="*/ 48 h 502"/>
              <a:gd name="T92" fmla="*/ 134 w 434"/>
              <a:gd name="T93" fmla="*/ 68 h 502"/>
              <a:gd name="T94" fmla="*/ 156 w 434"/>
              <a:gd name="T95" fmla="*/ 88 h 502"/>
              <a:gd name="T96" fmla="*/ 168 w 434"/>
              <a:gd name="T97" fmla="*/ 126 h 502"/>
              <a:gd name="T98" fmla="*/ 220 w 434"/>
              <a:gd name="T99" fmla="*/ 154 h 502"/>
              <a:gd name="T100" fmla="*/ 248 w 434"/>
              <a:gd name="T101" fmla="*/ 164 h 502"/>
              <a:gd name="T102" fmla="*/ 298 w 434"/>
              <a:gd name="T103" fmla="*/ 168 h 502"/>
              <a:gd name="T104" fmla="*/ 294 w 434"/>
              <a:gd name="T105" fmla="*/ 148 h 502"/>
              <a:gd name="T106" fmla="*/ 308 w 434"/>
              <a:gd name="T107" fmla="*/ 158 h 502"/>
              <a:gd name="T108" fmla="*/ 348 w 434"/>
              <a:gd name="T109" fmla="*/ 166 h 502"/>
              <a:gd name="T110" fmla="*/ 364 w 434"/>
              <a:gd name="T111" fmla="*/ 140 h 502"/>
              <a:gd name="T112" fmla="*/ 394 w 434"/>
              <a:gd name="T113" fmla="*/ 120 h 502"/>
              <a:gd name="T114" fmla="*/ 406 w 434"/>
              <a:gd name="T115" fmla="*/ 116 h 502"/>
              <a:gd name="T116" fmla="*/ 424 w 434"/>
              <a:gd name="T117" fmla="*/ 134 h 50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34"/>
              <a:gd name="T178" fmla="*/ 0 h 502"/>
              <a:gd name="T179" fmla="*/ 434 w 434"/>
              <a:gd name="T180" fmla="*/ 502 h 50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34" h="502">
                <a:moveTo>
                  <a:pt x="434" y="132"/>
                </a:moveTo>
                <a:lnTo>
                  <a:pt x="434" y="140"/>
                </a:lnTo>
                <a:lnTo>
                  <a:pt x="432" y="146"/>
                </a:lnTo>
                <a:lnTo>
                  <a:pt x="434" y="152"/>
                </a:lnTo>
                <a:lnTo>
                  <a:pt x="428" y="152"/>
                </a:lnTo>
                <a:lnTo>
                  <a:pt x="422" y="154"/>
                </a:lnTo>
                <a:lnTo>
                  <a:pt x="414" y="160"/>
                </a:lnTo>
                <a:lnTo>
                  <a:pt x="408" y="166"/>
                </a:lnTo>
                <a:lnTo>
                  <a:pt x="406" y="168"/>
                </a:lnTo>
                <a:lnTo>
                  <a:pt x="408" y="172"/>
                </a:lnTo>
                <a:lnTo>
                  <a:pt x="410" y="174"/>
                </a:lnTo>
                <a:lnTo>
                  <a:pt x="404" y="192"/>
                </a:lnTo>
                <a:lnTo>
                  <a:pt x="404" y="194"/>
                </a:lnTo>
                <a:lnTo>
                  <a:pt x="406" y="196"/>
                </a:lnTo>
                <a:lnTo>
                  <a:pt x="408" y="196"/>
                </a:lnTo>
                <a:lnTo>
                  <a:pt x="406" y="202"/>
                </a:lnTo>
                <a:lnTo>
                  <a:pt x="404" y="206"/>
                </a:lnTo>
                <a:lnTo>
                  <a:pt x="398" y="216"/>
                </a:lnTo>
                <a:lnTo>
                  <a:pt x="396" y="216"/>
                </a:lnTo>
                <a:lnTo>
                  <a:pt x="394" y="214"/>
                </a:lnTo>
                <a:lnTo>
                  <a:pt x="390" y="218"/>
                </a:lnTo>
                <a:lnTo>
                  <a:pt x="388" y="218"/>
                </a:lnTo>
                <a:lnTo>
                  <a:pt x="390" y="222"/>
                </a:lnTo>
                <a:lnTo>
                  <a:pt x="390" y="226"/>
                </a:lnTo>
                <a:lnTo>
                  <a:pt x="388" y="250"/>
                </a:lnTo>
                <a:lnTo>
                  <a:pt x="384" y="250"/>
                </a:lnTo>
                <a:lnTo>
                  <a:pt x="382" y="248"/>
                </a:lnTo>
                <a:lnTo>
                  <a:pt x="380" y="246"/>
                </a:lnTo>
                <a:lnTo>
                  <a:pt x="378" y="236"/>
                </a:lnTo>
                <a:lnTo>
                  <a:pt x="374" y="226"/>
                </a:lnTo>
                <a:lnTo>
                  <a:pt x="370" y="220"/>
                </a:lnTo>
                <a:lnTo>
                  <a:pt x="368" y="222"/>
                </a:lnTo>
                <a:lnTo>
                  <a:pt x="368" y="226"/>
                </a:lnTo>
                <a:lnTo>
                  <a:pt x="366" y="230"/>
                </a:lnTo>
                <a:lnTo>
                  <a:pt x="362" y="232"/>
                </a:lnTo>
                <a:lnTo>
                  <a:pt x="360" y="230"/>
                </a:lnTo>
                <a:lnTo>
                  <a:pt x="356" y="226"/>
                </a:lnTo>
                <a:lnTo>
                  <a:pt x="352" y="220"/>
                </a:lnTo>
                <a:lnTo>
                  <a:pt x="370" y="200"/>
                </a:lnTo>
                <a:lnTo>
                  <a:pt x="370" y="196"/>
                </a:lnTo>
                <a:lnTo>
                  <a:pt x="346" y="196"/>
                </a:lnTo>
                <a:lnTo>
                  <a:pt x="338" y="196"/>
                </a:lnTo>
                <a:lnTo>
                  <a:pt x="334" y="196"/>
                </a:lnTo>
                <a:lnTo>
                  <a:pt x="330" y="194"/>
                </a:lnTo>
                <a:lnTo>
                  <a:pt x="328" y="192"/>
                </a:lnTo>
                <a:lnTo>
                  <a:pt x="328" y="190"/>
                </a:lnTo>
                <a:lnTo>
                  <a:pt x="328" y="186"/>
                </a:lnTo>
                <a:lnTo>
                  <a:pt x="328" y="182"/>
                </a:lnTo>
                <a:lnTo>
                  <a:pt x="324" y="180"/>
                </a:lnTo>
                <a:lnTo>
                  <a:pt x="320" y="176"/>
                </a:lnTo>
                <a:lnTo>
                  <a:pt x="306" y="170"/>
                </a:lnTo>
                <a:lnTo>
                  <a:pt x="302" y="172"/>
                </a:lnTo>
                <a:lnTo>
                  <a:pt x="300" y="174"/>
                </a:lnTo>
                <a:lnTo>
                  <a:pt x="300" y="176"/>
                </a:lnTo>
                <a:lnTo>
                  <a:pt x="302" y="180"/>
                </a:lnTo>
                <a:lnTo>
                  <a:pt x="306" y="184"/>
                </a:lnTo>
                <a:lnTo>
                  <a:pt x="310" y="188"/>
                </a:lnTo>
                <a:lnTo>
                  <a:pt x="312" y="192"/>
                </a:lnTo>
                <a:lnTo>
                  <a:pt x="310" y="196"/>
                </a:lnTo>
                <a:lnTo>
                  <a:pt x="308" y="196"/>
                </a:lnTo>
                <a:lnTo>
                  <a:pt x="306" y="198"/>
                </a:lnTo>
                <a:lnTo>
                  <a:pt x="306" y="200"/>
                </a:lnTo>
                <a:lnTo>
                  <a:pt x="308" y="204"/>
                </a:lnTo>
                <a:lnTo>
                  <a:pt x="310" y="206"/>
                </a:lnTo>
                <a:lnTo>
                  <a:pt x="316" y="210"/>
                </a:lnTo>
                <a:lnTo>
                  <a:pt x="314" y="220"/>
                </a:lnTo>
                <a:lnTo>
                  <a:pt x="314" y="222"/>
                </a:lnTo>
                <a:lnTo>
                  <a:pt x="318" y="224"/>
                </a:lnTo>
                <a:lnTo>
                  <a:pt x="320" y="228"/>
                </a:lnTo>
                <a:lnTo>
                  <a:pt x="322" y="232"/>
                </a:lnTo>
                <a:lnTo>
                  <a:pt x="322" y="240"/>
                </a:lnTo>
                <a:lnTo>
                  <a:pt x="324" y="246"/>
                </a:lnTo>
                <a:lnTo>
                  <a:pt x="326" y="256"/>
                </a:lnTo>
                <a:lnTo>
                  <a:pt x="318" y="256"/>
                </a:lnTo>
                <a:lnTo>
                  <a:pt x="310" y="256"/>
                </a:lnTo>
                <a:lnTo>
                  <a:pt x="312" y="256"/>
                </a:lnTo>
                <a:lnTo>
                  <a:pt x="302" y="260"/>
                </a:lnTo>
                <a:lnTo>
                  <a:pt x="298" y="266"/>
                </a:lnTo>
                <a:lnTo>
                  <a:pt x="296" y="282"/>
                </a:lnTo>
                <a:lnTo>
                  <a:pt x="292" y="288"/>
                </a:lnTo>
                <a:lnTo>
                  <a:pt x="286" y="290"/>
                </a:lnTo>
                <a:lnTo>
                  <a:pt x="280" y="292"/>
                </a:lnTo>
                <a:lnTo>
                  <a:pt x="272" y="296"/>
                </a:lnTo>
                <a:lnTo>
                  <a:pt x="270" y="300"/>
                </a:lnTo>
                <a:lnTo>
                  <a:pt x="266" y="306"/>
                </a:lnTo>
                <a:lnTo>
                  <a:pt x="260" y="318"/>
                </a:lnTo>
                <a:lnTo>
                  <a:pt x="246" y="334"/>
                </a:lnTo>
                <a:lnTo>
                  <a:pt x="232" y="352"/>
                </a:lnTo>
                <a:lnTo>
                  <a:pt x="226" y="358"/>
                </a:lnTo>
                <a:lnTo>
                  <a:pt x="222" y="360"/>
                </a:lnTo>
                <a:lnTo>
                  <a:pt x="212" y="364"/>
                </a:lnTo>
                <a:lnTo>
                  <a:pt x="206" y="366"/>
                </a:lnTo>
                <a:lnTo>
                  <a:pt x="202" y="370"/>
                </a:lnTo>
                <a:lnTo>
                  <a:pt x="200" y="376"/>
                </a:lnTo>
                <a:lnTo>
                  <a:pt x="198" y="382"/>
                </a:lnTo>
                <a:lnTo>
                  <a:pt x="200" y="388"/>
                </a:lnTo>
                <a:lnTo>
                  <a:pt x="202" y="398"/>
                </a:lnTo>
                <a:lnTo>
                  <a:pt x="206" y="406"/>
                </a:lnTo>
                <a:lnTo>
                  <a:pt x="208" y="416"/>
                </a:lnTo>
                <a:lnTo>
                  <a:pt x="206" y="426"/>
                </a:lnTo>
                <a:lnTo>
                  <a:pt x="204" y="432"/>
                </a:lnTo>
                <a:lnTo>
                  <a:pt x="202" y="436"/>
                </a:lnTo>
                <a:lnTo>
                  <a:pt x="202" y="442"/>
                </a:lnTo>
                <a:lnTo>
                  <a:pt x="202" y="446"/>
                </a:lnTo>
                <a:lnTo>
                  <a:pt x="204" y="450"/>
                </a:lnTo>
                <a:lnTo>
                  <a:pt x="206" y="452"/>
                </a:lnTo>
                <a:lnTo>
                  <a:pt x="206" y="456"/>
                </a:lnTo>
                <a:lnTo>
                  <a:pt x="204" y="464"/>
                </a:lnTo>
                <a:lnTo>
                  <a:pt x="198" y="468"/>
                </a:lnTo>
                <a:lnTo>
                  <a:pt x="194" y="472"/>
                </a:lnTo>
                <a:lnTo>
                  <a:pt x="192" y="478"/>
                </a:lnTo>
                <a:lnTo>
                  <a:pt x="194" y="484"/>
                </a:lnTo>
                <a:lnTo>
                  <a:pt x="196" y="486"/>
                </a:lnTo>
                <a:lnTo>
                  <a:pt x="188" y="488"/>
                </a:lnTo>
                <a:lnTo>
                  <a:pt x="186" y="490"/>
                </a:lnTo>
                <a:lnTo>
                  <a:pt x="184" y="492"/>
                </a:lnTo>
                <a:lnTo>
                  <a:pt x="182" y="496"/>
                </a:lnTo>
                <a:lnTo>
                  <a:pt x="178" y="500"/>
                </a:lnTo>
                <a:lnTo>
                  <a:pt x="174" y="502"/>
                </a:lnTo>
                <a:lnTo>
                  <a:pt x="170" y="502"/>
                </a:lnTo>
                <a:lnTo>
                  <a:pt x="164" y="500"/>
                </a:lnTo>
                <a:lnTo>
                  <a:pt x="160" y="496"/>
                </a:lnTo>
                <a:lnTo>
                  <a:pt x="154" y="490"/>
                </a:lnTo>
                <a:lnTo>
                  <a:pt x="150" y="482"/>
                </a:lnTo>
                <a:lnTo>
                  <a:pt x="142" y="466"/>
                </a:lnTo>
                <a:lnTo>
                  <a:pt x="138" y="450"/>
                </a:lnTo>
                <a:lnTo>
                  <a:pt x="134" y="438"/>
                </a:lnTo>
                <a:lnTo>
                  <a:pt x="126" y="420"/>
                </a:lnTo>
                <a:lnTo>
                  <a:pt x="118" y="404"/>
                </a:lnTo>
                <a:lnTo>
                  <a:pt x="110" y="388"/>
                </a:lnTo>
                <a:lnTo>
                  <a:pt x="100" y="360"/>
                </a:lnTo>
                <a:lnTo>
                  <a:pt x="86" y="332"/>
                </a:lnTo>
                <a:lnTo>
                  <a:pt x="82" y="316"/>
                </a:lnTo>
                <a:lnTo>
                  <a:pt x="78" y="302"/>
                </a:lnTo>
                <a:lnTo>
                  <a:pt x="76" y="284"/>
                </a:lnTo>
                <a:lnTo>
                  <a:pt x="76" y="268"/>
                </a:lnTo>
                <a:lnTo>
                  <a:pt x="74" y="260"/>
                </a:lnTo>
                <a:lnTo>
                  <a:pt x="72" y="256"/>
                </a:lnTo>
                <a:lnTo>
                  <a:pt x="68" y="248"/>
                </a:lnTo>
                <a:lnTo>
                  <a:pt x="66" y="258"/>
                </a:lnTo>
                <a:lnTo>
                  <a:pt x="62" y="268"/>
                </a:lnTo>
                <a:lnTo>
                  <a:pt x="58" y="276"/>
                </a:lnTo>
                <a:lnTo>
                  <a:pt x="54" y="278"/>
                </a:lnTo>
                <a:lnTo>
                  <a:pt x="50" y="278"/>
                </a:lnTo>
                <a:lnTo>
                  <a:pt x="44" y="276"/>
                </a:lnTo>
                <a:lnTo>
                  <a:pt x="38" y="274"/>
                </a:lnTo>
                <a:lnTo>
                  <a:pt x="28" y="266"/>
                </a:lnTo>
                <a:lnTo>
                  <a:pt x="20" y="256"/>
                </a:lnTo>
                <a:lnTo>
                  <a:pt x="14" y="248"/>
                </a:lnTo>
                <a:lnTo>
                  <a:pt x="20" y="246"/>
                </a:lnTo>
                <a:lnTo>
                  <a:pt x="24" y="244"/>
                </a:lnTo>
                <a:lnTo>
                  <a:pt x="30" y="240"/>
                </a:lnTo>
                <a:lnTo>
                  <a:pt x="32" y="234"/>
                </a:lnTo>
                <a:lnTo>
                  <a:pt x="24" y="238"/>
                </a:lnTo>
                <a:lnTo>
                  <a:pt x="24" y="240"/>
                </a:lnTo>
                <a:lnTo>
                  <a:pt x="20" y="242"/>
                </a:lnTo>
                <a:lnTo>
                  <a:pt x="14" y="238"/>
                </a:lnTo>
                <a:lnTo>
                  <a:pt x="8" y="232"/>
                </a:lnTo>
                <a:lnTo>
                  <a:pt x="2" y="224"/>
                </a:lnTo>
                <a:lnTo>
                  <a:pt x="0" y="220"/>
                </a:lnTo>
                <a:lnTo>
                  <a:pt x="0" y="214"/>
                </a:lnTo>
                <a:lnTo>
                  <a:pt x="2" y="212"/>
                </a:lnTo>
                <a:lnTo>
                  <a:pt x="4" y="210"/>
                </a:lnTo>
                <a:lnTo>
                  <a:pt x="8" y="210"/>
                </a:lnTo>
                <a:lnTo>
                  <a:pt x="12" y="210"/>
                </a:lnTo>
                <a:lnTo>
                  <a:pt x="16" y="212"/>
                </a:lnTo>
                <a:lnTo>
                  <a:pt x="20" y="214"/>
                </a:lnTo>
                <a:lnTo>
                  <a:pt x="30" y="212"/>
                </a:lnTo>
                <a:lnTo>
                  <a:pt x="36" y="208"/>
                </a:lnTo>
                <a:lnTo>
                  <a:pt x="38" y="204"/>
                </a:lnTo>
                <a:lnTo>
                  <a:pt x="36" y="196"/>
                </a:lnTo>
                <a:lnTo>
                  <a:pt x="32" y="192"/>
                </a:lnTo>
                <a:lnTo>
                  <a:pt x="24" y="184"/>
                </a:lnTo>
                <a:lnTo>
                  <a:pt x="22" y="182"/>
                </a:lnTo>
                <a:lnTo>
                  <a:pt x="20" y="178"/>
                </a:lnTo>
                <a:lnTo>
                  <a:pt x="20" y="170"/>
                </a:lnTo>
                <a:lnTo>
                  <a:pt x="18" y="168"/>
                </a:lnTo>
                <a:lnTo>
                  <a:pt x="14" y="168"/>
                </a:lnTo>
                <a:lnTo>
                  <a:pt x="10" y="164"/>
                </a:lnTo>
                <a:lnTo>
                  <a:pt x="8" y="160"/>
                </a:lnTo>
                <a:lnTo>
                  <a:pt x="10" y="156"/>
                </a:lnTo>
                <a:lnTo>
                  <a:pt x="14" y="150"/>
                </a:lnTo>
                <a:lnTo>
                  <a:pt x="18" y="144"/>
                </a:lnTo>
                <a:lnTo>
                  <a:pt x="22" y="142"/>
                </a:lnTo>
                <a:lnTo>
                  <a:pt x="26" y="144"/>
                </a:lnTo>
                <a:lnTo>
                  <a:pt x="30" y="146"/>
                </a:lnTo>
                <a:lnTo>
                  <a:pt x="34" y="146"/>
                </a:lnTo>
                <a:lnTo>
                  <a:pt x="38" y="142"/>
                </a:lnTo>
                <a:lnTo>
                  <a:pt x="44" y="136"/>
                </a:lnTo>
                <a:lnTo>
                  <a:pt x="52" y="124"/>
                </a:lnTo>
                <a:lnTo>
                  <a:pt x="56" y="118"/>
                </a:lnTo>
                <a:lnTo>
                  <a:pt x="58" y="110"/>
                </a:lnTo>
                <a:lnTo>
                  <a:pt x="62" y="104"/>
                </a:lnTo>
                <a:lnTo>
                  <a:pt x="66" y="98"/>
                </a:lnTo>
                <a:lnTo>
                  <a:pt x="68" y="92"/>
                </a:lnTo>
                <a:lnTo>
                  <a:pt x="72" y="88"/>
                </a:lnTo>
                <a:lnTo>
                  <a:pt x="72" y="74"/>
                </a:lnTo>
                <a:lnTo>
                  <a:pt x="74" y="70"/>
                </a:lnTo>
                <a:lnTo>
                  <a:pt x="78" y="68"/>
                </a:lnTo>
                <a:lnTo>
                  <a:pt x="78" y="66"/>
                </a:lnTo>
                <a:lnTo>
                  <a:pt x="80" y="62"/>
                </a:lnTo>
                <a:lnTo>
                  <a:pt x="72" y="58"/>
                </a:lnTo>
                <a:lnTo>
                  <a:pt x="62" y="50"/>
                </a:lnTo>
                <a:lnTo>
                  <a:pt x="54" y="38"/>
                </a:lnTo>
                <a:lnTo>
                  <a:pt x="52" y="34"/>
                </a:lnTo>
                <a:lnTo>
                  <a:pt x="52" y="30"/>
                </a:lnTo>
                <a:lnTo>
                  <a:pt x="50" y="28"/>
                </a:lnTo>
                <a:lnTo>
                  <a:pt x="54" y="22"/>
                </a:lnTo>
                <a:lnTo>
                  <a:pt x="58" y="18"/>
                </a:lnTo>
                <a:lnTo>
                  <a:pt x="62" y="20"/>
                </a:lnTo>
                <a:lnTo>
                  <a:pt x="66" y="22"/>
                </a:lnTo>
                <a:lnTo>
                  <a:pt x="68" y="22"/>
                </a:lnTo>
                <a:lnTo>
                  <a:pt x="72" y="24"/>
                </a:lnTo>
                <a:lnTo>
                  <a:pt x="80" y="22"/>
                </a:lnTo>
                <a:lnTo>
                  <a:pt x="88" y="18"/>
                </a:lnTo>
                <a:lnTo>
                  <a:pt x="98" y="10"/>
                </a:lnTo>
                <a:lnTo>
                  <a:pt x="108" y="4"/>
                </a:lnTo>
                <a:lnTo>
                  <a:pt x="114" y="0"/>
                </a:lnTo>
                <a:lnTo>
                  <a:pt x="120" y="0"/>
                </a:lnTo>
                <a:lnTo>
                  <a:pt x="128" y="0"/>
                </a:lnTo>
                <a:lnTo>
                  <a:pt x="134" y="4"/>
                </a:lnTo>
                <a:lnTo>
                  <a:pt x="136" y="4"/>
                </a:lnTo>
                <a:lnTo>
                  <a:pt x="142" y="6"/>
                </a:lnTo>
                <a:lnTo>
                  <a:pt x="142" y="12"/>
                </a:lnTo>
                <a:lnTo>
                  <a:pt x="140" y="16"/>
                </a:lnTo>
                <a:lnTo>
                  <a:pt x="134" y="24"/>
                </a:lnTo>
                <a:lnTo>
                  <a:pt x="132" y="32"/>
                </a:lnTo>
                <a:lnTo>
                  <a:pt x="130" y="38"/>
                </a:lnTo>
                <a:lnTo>
                  <a:pt x="132" y="42"/>
                </a:lnTo>
                <a:lnTo>
                  <a:pt x="134" y="48"/>
                </a:lnTo>
                <a:lnTo>
                  <a:pt x="142" y="56"/>
                </a:lnTo>
                <a:lnTo>
                  <a:pt x="140" y="58"/>
                </a:lnTo>
                <a:lnTo>
                  <a:pt x="138" y="58"/>
                </a:lnTo>
                <a:lnTo>
                  <a:pt x="132" y="60"/>
                </a:lnTo>
                <a:lnTo>
                  <a:pt x="134" y="68"/>
                </a:lnTo>
                <a:lnTo>
                  <a:pt x="134" y="72"/>
                </a:lnTo>
                <a:lnTo>
                  <a:pt x="136" y="76"/>
                </a:lnTo>
                <a:lnTo>
                  <a:pt x="138" y="80"/>
                </a:lnTo>
                <a:lnTo>
                  <a:pt x="146" y="84"/>
                </a:lnTo>
                <a:lnTo>
                  <a:pt x="156" y="88"/>
                </a:lnTo>
                <a:lnTo>
                  <a:pt x="164" y="96"/>
                </a:lnTo>
                <a:lnTo>
                  <a:pt x="172" y="104"/>
                </a:lnTo>
                <a:lnTo>
                  <a:pt x="168" y="112"/>
                </a:lnTo>
                <a:lnTo>
                  <a:pt x="166" y="122"/>
                </a:lnTo>
                <a:lnTo>
                  <a:pt x="168" y="126"/>
                </a:lnTo>
                <a:lnTo>
                  <a:pt x="170" y="128"/>
                </a:lnTo>
                <a:lnTo>
                  <a:pt x="176" y="132"/>
                </a:lnTo>
                <a:lnTo>
                  <a:pt x="198" y="142"/>
                </a:lnTo>
                <a:lnTo>
                  <a:pt x="210" y="150"/>
                </a:lnTo>
                <a:lnTo>
                  <a:pt x="220" y="154"/>
                </a:lnTo>
                <a:lnTo>
                  <a:pt x="230" y="150"/>
                </a:lnTo>
                <a:lnTo>
                  <a:pt x="234" y="152"/>
                </a:lnTo>
                <a:lnTo>
                  <a:pt x="238" y="152"/>
                </a:lnTo>
                <a:lnTo>
                  <a:pt x="244" y="158"/>
                </a:lnTo>
                <a:lnTo>
                  <a:pt x="248" y="164"/>
                </a:lnTo>
                <a:lnTo>
                  <a:pt x="264" y="168"/>
                </a:lnTo>
                <a:lnTo>
                  <a:pt x="278" y="170"/>
                </a:lnTo>
                <a:lnTo>
                  <a:pt x="288" y="170"/>
                </a:lnTo>
                <a:lnTo>
                  <a:pt x="296" y="170"/>
                </a:lnTo>
                <a:lnTo>
                  <a:pt x="298" y="168"/>
                </a:lnTo>
                <a:lnTo>
                  <a:pt x="298" y="166"/>
                </a:lnTo>
                <a:lnTo>
                  <a:pt x="298" y="162"/>
                </a:lnTo>
                <a:lnTo>
                  <a:pt x="296" y="158"/>
                </a:lnTo>
                <a:lnTo>
                  <a:pt x="294" y="154"/>
                </a:lnTo>
                <a:lnTo>
                  <a:pt x="294" y="148"/>
                </a:lnTo>
                <a:lnTo>
                  <a:pt x="294" y="144"/>
                </a:lnTo>
                <a:lnTo>
                  <a:pt x="298" y="142"/>
                </a:lnTo>
                <a:lnTo>
                  <a:pt x="304" y="140"/>
                </a:lnTo>
                <a:lnTo>
                  <a:pt x="306" y="148"/>
                </a:lnTo>
                <a:lnTo>
                  <a:pt x="308" y="158"/>
                </a:lnTo>
                <a:lnTo>
                  <a:pt x="314" y="164"/>
                </a:lnTo>
                <a:lnTo>
                  <a:pt x="318" y="166"/>
                </a:lnTo>
                <a:lnTo>
                  <a:pt x="322" y="166"/>
                </a:lnTo>
                <a:lnTo>
                  <a:pt x="342" y="166"/>
                </a:lnTo>
                <a:lnTo>
                  <a:pt x="348" y="166"/>
                </a:lnTo>
                <a:lnTo>
                  <a:pt x="352" y="164"/>
                </a:lnTo>
                <a:lnTo>
                  <a:pt x="354" y="162"/>
                </a:lnTo>
                <a:lnTo>
                  <a:pt x="358" y="158"/>
                </a:lnTo>
                <a:lnTo>
                  <a:pt x="360" y="150"/>
                </a:lnTo>
                <a:lnTo>
                  <a:pt x="364" y="140"/>
                </a:lnTo>
                <a:lnTo>
                  <a:pt x="368" y="134"/>
                </a:lnTo>
                <a:lnTo>
                  <a:pt x="376" y="126"/>
                </a:lnTo>
                <a:lnTo>
                  <a:pt x="382" y="122"/>
                </a:lnTo>
                <a:lnTo>
                  <a:pt x="392" y="118"/>
                </a:lnTo>
                <a:lnTo>
                  <a:pt x="394" y="120"/>
                </a:lnTo>
                <a:lnTo>
                  <a:pt x="396" y="120"/>
                </a:lnTo>
                <a:lnTo>
                  <a:pt x="400" y="122"/>
                </a:lnTo>
                <a:lnTo>
                  <a:pt x="402" y="120"/>
                </a:lnTo>
                <a:lnTo>
                  <a:pt x="406" y="118"/>
                </a:lnTo>
                <a:lnTo>
                  <a:pt x="406" y="116"/>
                </a:lnTo>
                <a:lnTo>
                  <a:pt x="412" y="116"/>
                </a:lnTo>
                <a:lnTo>
                  <a:pt x="420" y="124"/>
                </a:lnTo>
                <a:lnTo>
                  <a:pt x="420" y="128"/>
                </a:lnTo>
                <a:lnTo>
                  <a:pt x="420" y="130"/>
                </a:lnTo>
                <a:lnTo>
                  <a:pt x="424" y="134"/>
                </a:lnTo>
                <a:lnTo>
                  <a:pt x="430" y="136"/>
                </a:lnTo>
                <a:lnTo>
                  <a:pt x="434" y="136"/>
                </a:lnTo>
                <a:lnTo>
                  <a:pt x="434" y="13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5" name="Freeform 20"/>
          <p:cNvSpPr>
            <a:spLocks noChangeAspect="1"/>
          </p:cNvSpPr>
          <p:nvPr/>
        </p:nvSpPr>
        <p:spPr bwMode="auto">
          <a:xfrm>
            <a:off x="6551688" y="3410269"/>
            <a:ext cx="80887" cy="45719"/>
          </a:xfrm>
          <a:custGeom>
            <a:avLst/>
            <a:gdLst>
              <a:gd name="T0" fmla="*/ 50 w 50"/>
              <a:gd name="T1" fmla="*/ 20 h 28"/>
              <a:gd name="T2" fmla="*/ 46 w 50"/>
              <a:gd name="T3" fmla="*/ 14 h 28"/>
              <a:gd name="T4" fmla="*/ 36 w 50"/>
              <a:gd name="T5" fmla="*/ 6 h 28"/>
              <a:gd name="T6" fmla="*/ 26 w 50"/>
              <a:gd name="T7" fmla="*/ 2 h 28"/>
              <a:gd name="T8" fmla="*/ 16 w 50"/>
              <a:gd name="T9" fmla="*/ 0 h 28"/>
              <a:gd name="T10" fmla="*/ 12 w 50"/>
              <a:gd name="T11" fmla="*/ 2 h 28"/>
              <a:gd name="T12" fmla="*/ 8 w 50"/>
              <a:gd name="T13" fmla="*/ 4 h 28"/>
              <a:gd name="T14" fmla="*/ 4 w 50"/>
              <a:gd name="T15" fmla="*/ 10 h 28"/>
              <a:gd name="T16" fmla="*/ 0 w 50"/>
              <a:gd name="T17" fmla="*/ 14 h 28"/>
              <a:gd name="T18" fmla="*/ 2 w 50"/>
              <a:gd name="T19" fmla="*/ 18 h 28"/>
              <a:gd name="T20" fmla="*/ 2 w 50"/>
              <a:gd name="T21" fmla="*/ 20 h 28"/>
              <a:gd name="T22" fmla="*/ 10 w 50"/>
              <a:gd name="T23" fmla="*/ 28 h 28"/>
              <a:gd name="T24" fmla="*/ 16 w 50"/>
              <a:gd name="T25" fmla="*/ 28 h 28"/>
              <a:gd name="T26" fmla="*/ 36 w 50"/>
              <a:gd name="T27" fmla="*/ 28 h 28"/>
              <a:gd name="T28" fmla="*/ 42 w 50"/>
              <a:gd name="T29" fmla="*/ 28 h 28"/>
              <a:gd name="T30" fmla="*/ 46 w 50"/>
              <a:gd name="T31" fmla="*/ 26 h 28"/>
              <a:gd name="T32" fmla="*/ 50 w 50"/>
              <a:gd name="T33" fmla="*/ 22 h 28"/>
              <a:gd name="T34" fmla="*/ 50 w 50"/>
              <a:gd name="T35" fmla="*/ 20 h 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0"/>
              <a:gd name="T55" fmla="*/ 0 h 28"/>
              <a:gd name="T56" fmla="*/ 50 w 50"/>
              <a:gd name="T57" fmla="*/ 28 h 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0" h="28">
                <a:moveTo>
                  <a:pt x="50" y="20"/>
                </a:moveTo>
                <a:lnTo>
                  <a:pt x="46" y="14"/>
                </a:lnTo>
                <a:lnTo>
                  <a:pt x="36" y="6"/>
                </a:lnTo>
                <a:lnTo>
                  <a:pt x="26" y="2"/>
                </a:lnTo>
                <a:lnTo>
                  <a:pt x="16" y="0"/>
                </a:lnTo>
                <a:lnTo>
                  <a:pt x="12" y="2"/>
                </a:lnTo>
                <a:lnTo>
                  <a:pt x="8" y="4"/>
                </a:lnTo>
                <a:lnTo>
                  <a:pt x="4" y="10"/>
                </a:lnTo>
                <a:lnTo>
                  <a:pt x="0" y="14"/>
                </a:lnTo>
                <a:lnTo>
                  <a:pt x="2" y="18"/>
                </a:lnTo>
                <a:lnTo>
                  <a:pt x="2" y="20"/>
                </a:lnTo>
                <a:lnTo>
                  <a:pt x="10" y="28"/>
                </a:lnTo>
                <a:lnTo>
                  <a:pt x="16" y="28"/>
                </a:lnTo>
                <a:lnTo>
                  <a:pt x="36" y="28"/>
                </a:lnTo>
                <a:lnTo>
                  <a:pt x="42" y="28"/>
                </a:lnTo>
                <a:lnTo>
                  <a:pt x="46" y="26"/>
                </a:lnTo>
                <a:lnTo>
                  <a:pt x="50" y="22"/>
                </a:lnTo>
                <a:lnTo>
                  <a:pt x="50" y="2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6" name="Freeform 21"/>
          <p:cNvSpPr>
            <a:spLocks noChangeAspect="1"/>
          </p:cNvSpPr>
          <p:nvPr/>
        </p:nvSpPr>
        <p:spPr bwMode="auto">
          <a:xfrm>
            <a:off x="6350000" y="3359150"/>
            <a:ext cx="196850" cy="103188"/>
          </a:xfrm>
          <a:custGeom>
            <a:avLst/>
            <a:gdLst>
              <a:gd name="T0" fmla="*/ 128 w 132"/>
              <a:gd name="T1" fmla="*/ 46 h 70"/>
              <a:gd name="T2" fmla="*/ 110 w 132"/>
              <a:gd name="T3" fmla="*/ 46 h 70"/>
              <a:gd name="T4" fmla="*/ 104 w 132"/>
              <a:gd name="T5" fmla="*/ 44 h 70"/>
              <a:gd name="T6" fmla="*/ 98 w 132"/>
              <a:gd name="T7" fmla="*/ 40 h 70"/>
              <a:gd name="T8" fmla="*/ 96 w 132"/>
              <a:gd name="T9" fmla="*/ 40 h 70"/>
              <a:gd name="T10" fmla="*/ 94 w 132"/>
              <a:gd name="T11" fmla="*/ 40 h 70"/>
              <a:gd name="T12" fmla="*/ 90 w 132"/>
              <a:gd name="T13" fmla="*/ 40 h 70"/>
              <a:gd name="T14" fmla="*/ 84 w 132"/>
              <a:gd name="T15" fmla="*/ 38 h 70"/>
              <a:gd name="T16" fmla="*/ 80 w 132"/>
              <a:gd name="T17" fmla="*/ 36 h 70"/>
              <a:gd name="T18" fmla="*/ 76 w 132"/>
              <a:gd name="T19" fmla="*/ 32 h 70"/>
              <a:gd name="T20" fmla="*/ 74 w 132"/>
              <a:gd name="T21" fmla="*/ 30 h 70"/>
              <a:gd name="T22" fmla="*/ 62 w 132"/>
              <a:gd name="T23" fmla="*/ 26 h 70"/>
              <a:gd name="T24" fmla="*/ 52 w 132"/>
              <a:gd name="T25" fmla="*/ 22 h 70"/>
              <a:gd name="T26" fmla="*/ 44 w 132"/>
              <a:gd name="T27" fmla="*/ 16 h 70"/>
              <a:gd name="T28" fmla="*/ 34 w 132"/>
              <a:gd name="T29" fmla="*/ 8 h 70"/>
              <a:gd name="T30" fmla="*/ 22 w 132"/>
              <a:gd name="T31" fmla="*/ 0 h 70"/>
              <a:gd name="T32" fmla="*/ 20 w 132"/>
              <a:gd name="T33" fmla="*/ 0 h 70"/>
              <a:gd name="T34" fmla="*/ 18 w 132"/>
              <a:gd name="T35" fmla="*/ 2 h 70"/>
              <a:gd name="T36" fmla="*/ 16 w 132"/>
              <a:gd name="T37" fmla="*/ 4 h 70"/>
              <a:gd name="T38" fmla="*/ 12 w 132"/>
              <a:gd name="T39" fmla="*/ 4 h 70"/>
              <a:gd name="T40" fmla="*/ 6 w 132"/>
              <a:gd name="T41" fmla="*/ 4 h 70"/>
              <a:gd name="T42" fmla="*/ 2 w 132"/>
              <a:gd name="T43" fmla="*/ 12 h 70"/>
              <a:gd name="T44" fmla="*/ 0 w 132"/>
              <a:gd name="T45" fmla="*/ 22 h 70"/>
              <a:gd name="T46" fmla="*/ 2 w 132"/>
              <a:gd name="T47" fmla="*/ 26 h 70"/>
              <a:gd name="T48" fmla="*/ 4 w 132"/>
              <a:gd name="T49" fmla="*/ 28 h 70"/>
              <a:gd name="T50" fmla="*/ 10 w 132"/>
              <a:gd name="T51" fmla="*/ 32 h 70"/>
              <a:gd name="T52" fmla="*/ 32 w 132"/>
              <a:gd name="T53" fmla="*/ 42 h 70"/>
              <a:gd name="T54" fmla="*/ 44 w 132"/>
              <a:gd name="T55" fmla="*/ 50 h 70"/>
              <a:gd name="T56" fmla="*/ 54 w 132"/>
              <a:gd name="T57" fmla="*/ 54 h 70"/>
              <a:gd name="T58" fmla="*/ 64 w 132"/>
              <a:gd name="T59" fmla="*/ 50 h 70"/>
              <a:gd name="T60" fmla="*/ 68 w 132"/>
              <a:gd name="T61" fmla="*/ 52 h 70"/>
              <a:gd name="T62" fmla="*/ 72 w 132"/>
              <a:gd name="T63" fmla="*/ 52 h 70"/>
              <a:gd name="T64" fmla="*/ 78 w 132"/>
              <a:gd name="T65" fmla="*/ 58 h 70"/>
              <a:gd name="T66" fmla="*/ 82 w 132"/>
              <a:gd name="T67" fmla="*/ 64 h 70"/>
              <a:gd name="T68" fmla="*/ 98 w 132"/>
              <a:gd name="T69" fmla="*/ 68 h 70"/>
              <a:gd name="T70" fmla="*/ 112 w 132"/>
              <a:gd name="T71" fmla="*/ 70 h 70"/>
              <a:gd name="T72" fmla="*/ 122 w 132"/>
              <a:gd name="T73" fmla="*/ 70 h 70"/>
              <a:gd name="T74" fmla="*/ 130 w 132"/>
              <a:gd name="T75" fmla="*/ 70 h 70"/>
              <a:gd name="T76" fmla="*/ 132 w 132"/>
              <a:gd name="T77" fmla="*/ 68 h 70"/>
              <a:gd name="T78" fmla="*/ 132 w 132"/>
              <a:gd name="T79" fmla="*/ 66 h 70"/>
              <a:gd name="T80" fmla="*/ 132 w 132"/>
              <a:gd name="T81" fmla="*/ 62 h 70"/>
              <a:gd name="T82" fmla="*/ 130 w 132"/>
              <a:gd name="T83" fmla="*/ 58 h 70"/>
              <a:gd name="T84" fmla="*/ 128 w 132"/>
              <a:gd name="T85" fmla="*/ 54 h 70"/>
              <a:gd name="T86" fmla="*/ 128 w 132"/>
              <a:gd name="T87" fmla="*/ 48 h 70"/>
              <a:gd name="T88" fmla="*/ 128 w 132"/>
              <a:gd name="T89" fmla="*/ 46 h 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32"/>
              <a:gd name="T136" fmla="*/ 0 h 70"/>
              <a:gd name="T137" fmla="*/ 132 w 132"/>
              <a:gd name="T138" fmla="*/ 70 h 7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32" h="70">
                <a:moveTo>
                  <a:pt x="128" y="46"/>
                </a:moveTo>
                <a:lnTo>
                  <a:pt x="110" y="46"/>
                </a:lnTo>
                <a:lnTo>
                  <a:pt x="104" y="44"/>
                </a:lnTo>
                <a:lnTo>
                  <a:pt x="98" y="40"/>
                </a:lnTo>
                <a:lnTo>
                  <a:pt x="96" y="40"/>
                </a:lnTo>
                <a:lnTo>
                  <a:pt x="94" y="40"/>
                </a:lnTo>
                <a:lnTo>
                  <a:pt x="90" y="40"/>
                </a:lnTo>
                <a:lnTo>
                  <a:pt x="84" y="38"/>
                </a:lnTo>
                <a:lnTo>
                  <a:pt x="80" y="36"/>
                </a:lnTo>
                <a:lnTo>
                  <a:pt x="76" y="32"/>
                </a:lnTo>
                <a:lnTo>
                  <a:pt x="74" y="30"/>
                </a:lnTo>
                <a:lnTo>
                  <a:pt x="62" y="26"/>
                </a:lnTo>
                <a:lnTo>
                  <a:pt x="52" y="22"/>
                </a:lnTo>
                <a:lnTo>
                  <a:pt x="44" y="16"/>
                </a:lnTo>
                <a:lnTo>
                  <a:pt x="34" y="8"/>
                </a:lnTo>
                <a:lnTo>
                  <a:pt x="22" y="0"/>
                </a:lnTo>
                <a:lnTo>
                  <a:pt x="20" y="0"/>
                </a:lnTo>
                <a:lnTo>
                  <a:pt x="18" y="2"/>
                </a:lnTo>
                <a:lnTo>
                  <a:pt x="16" y="4"/>
                </a:lnTo>
                <a:lnTo>
                  <a:pt x="12" y="4"/>
                </a:lnTo>
                <a:lnTo>
                  <a:pt x="6" y="4"/>
                </a:lnTo>
                <a:lnTo>
                  <a:pt x="2" y="12"/>
                </a:lnTo>
                <a:lnTo>
                  <a:pt x="0" y="22"/>
                </a:lnTo>
                <a:lnTo>
                  <a:pt x="2" y="26"/>
                </a:lnTo>
                <a:lnTo>
                  <a:pt x="4" y="28"/>
                </a:lnTo>
                <a:lnTo>
                  <a:pt x="10" y="32"/>
                </a:lnTo>
                <a:lnTo>
                  <a:pt x="32" y="42"/>
                </a:lnTo>
                <a:lnTo>
                  <a:pt x="44" y="50"/>
                </a:lnTo>
                <a:lnTo>
                  <a:pt x="54" y="54"/>
                </a:lnTo>
                <a:lnTo>
                  <a:pt x="64" y="50"/>
                </a:lnTo>
                <a:lnTo>
                  <a:pt x="68" y="52"/>
                </a:lnTo>
                <a:lnTo>
                  <a:pt x="72" y="52"/>
                </a:lnTo>
                <a:lnTo>
                  <a:pt x="78" y="58"/>
                </a:lnTo>
                <a:lnTo>
                  <a:pt x="82" y="64"/>
                </a:lnTo>
                <a:lnTo>
                  <a:pt x="98" y="68"/>
                </a:lnTo>
                <a:lnTo>
                  <a:pt x="112" y="70"/>
                </a:lnTo>
                <a:lnTo>
                  <a:pt x="122" y="70"/>
                </a:lnTo>
                <a:lnTo>
                  <a:pt x="130" y="70"/>
                </a:lnTo>
                <a:lnTo>
                  <a:pt x="132" y="68"/>
                </a:lnTo>
                <a:lnTo>
                  <a:pt x="132" y="66"/>
                </a:lnTo>
                <a:lnTo>
                  <a:pt x="132" y="62"/>
                </a:lnTo>
                <a:lnTo>
                  <a:pt x="130" y="58"/>
                </a:lnTo>
                <a:lnTo>
                  <a:pt x="128" y="54"/>
                </a:lnTo>
                <a:lnTo>
                  <a:pt x="128" y="48"/>
                </a:lnTo>
                <a:lnTo>
                  <a:pt x="128" y="4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7" name="Freeform 22"/>
          <p:cNvSpPr>
            <a:spLocks noChangeAspect="1"/>
          </p:cNvSpPr>
          <p:nvPr/>
        </p:nvSpPr>
        <p:spPr bwMode="auto">
          <a:xfrm>
            <a:off x="5900738" y="3176588"/>
            <a:ext cx="357187" cy="360362"/>
          </a:xfrm>
          <a:custGeom>
            <a:avLst/>
            <a:gdLst>
              <a:gd name="T0" fmla="*/ 230 w 240"/>
              <a:gd name="T1" fmla="*/ 26 h 242"/>
              <a:gd name="T2" fmla="*/ 214 w 240"/>
              <a:gd name="T3" fmla="*/ 22 h 242"/>
              <a:gd name="T4" fmla="*/ 200 w 240"/>
              <a:gd name="T5" fmla="*/ 4 h 242"/>
              <a:gd name="T6" fmla="*/ 174 w 240"/>
              <a:gd name="T7" fmla="*/ 2 h 242"/>
              <a:gd name="T8" fmla="*/ 148 w 240"/>
              <a:gd name="T9" fmla="*/ 6 h 242"/>
              <a:gd name="T10" fmla="*/ 138 w 240"/>
              <a:gd name="T11" fmla="*/ 16 h 242"/>
              <a:gd name="T12" fmla="*/ 146 w 240"/>
              <a:gd name="T13" fmla="*/ 28 h 242"/>
              <a:gd name="T14" fmla="*/ 140 w 240"/>
              <a:gd name="T15" fmla="*/ 48 h 242"/>
              <a:gd name="T16" fmla="*/ 132 w 240"/>
              <a:gd name="T17" fmla="*/ 64 h 242"/>
              <a:gd name="T18" fmla="*/ 126 w 240"/>
              <a:gd name="T19" fmla="*/ 76 h 242"/>
              <a:gd name="T20" fmla="*/ 122 w 240"/>
              <a:gd name="T21" fmla="*/ 88 h 242"/>
              <a:gd name="T22" fmla="*/ 120 w 240"/>
              <a:gd name="T23" fmla="*/ 96 h 242"/>
              <a:gd name="T24" fmla="*/ 104 w 240"/>
              <a:gd name="T25" fmla="*/ 100 h 242"/>
              <a:gd name="T26" fmla="*/ 96 w 240"/>
              <a:gd name="T27" fmla="*/ 108 h 242"/>
              <a:gd name="T28" fmla="*/ 82 w 240"/>
              <a:gd name="T29" fmla="*/ 112 h 242"/>
              <a:gd name="T30" fmla="*/ 84 w 240"/>
              <a:gd name="T31" fmla="*/ 126 h 242"/>
              <a:gd name="T32" fmla="*/ 68 w 240"/>
              <a:gd name="T33" fmla="*/ 136 h 242"/>
              <a:gd name="T34" fmla="*/ 34 w 240"/>
              <a:gd name="T35" fmla="*/ 138 h 242"/>
              <a:gd name="T36" fmla="*/ 0 w 240"/>
              <a:gd name="T37" fmla="*/ 134 h 242"/>
              <a:gd name="T38" fmla="*/ 18 w 240"/>
              <a:gd name="T39" fmla="*/ 148 h 242"/>
              <a:gd name="T40" fmla="*/ 32 w 240"/>
              <a:gd name="T41" fmla="*/ 156 h 242"/>
              <a:gd name="T42" fmla="*/ 42 w 240"/>
              <a:gd name="T43" fmla="*/ 174 h 242"/>
              <a:gd name="T44" fmla="*/ 40 w 240"/>
              <a:gd name="T45" fmla="*/ 184 h 242"/>
              <a:gd name="T46" fmla="*/ 24 w 240"/>
              <a:gd name="T47" fmla="*/ 198 h 242"/>
              <a:gd name="T48" fmla="*/ 30 w 240"/>
              <a:gd name="T49" fmla="*/ 216 h 242"/>
              <a:gd name="T50" fmla="*/ 72 w 240"/>
              <a:gd name="T51" fmla="*/ 218 h 242"/>
              <a:gd name="T52" fmla="*/ 104 w 240"/>
              <a:gd name="T53" fmla="*/ 208 h 242"/>
              <a:gd name="T54" fmla="*/ 118 w 240"/>
              <a:gd name="T55" fmla="*/ 234 h 242"/>
              <a:gd name="T56" fmla="*/ 136 w 240"/>
              <a:gd name="T57" fmla="*/ 242 h 242"/>
              <a:gd name="T58" fmla="*/ 140 w 240"/>
              <a:gd name="T59" fmla="*/ 232 h 242"/>
              <a:gd name="T60" fmla="*/ 152 w 240"/>
              <a:gd name="T61" fmla="*/ 234 h 242"/>
              <a:gd name="T62" fmla="*/ 172 w 240"/>
              <a:gd name="T63" fmla="*/ 230 h 242"/>
              <a:gd name="T64" fmla="*/ 168 w 240"/>
              <a:gd name="T65" fmla="*/ 214 h 242"/>
              <a:gd name="T66" fmla="*/ 156 w 240"/>
              <a:gd name="T67" fmla="*/ 200 h 242"/>
              <a:gd name="T68" fmla="*/ 150 w 240"/>
              <a:gd name="T69" fmla="*/ 190 h 242"/>
              <a:gd name="T70" fmla="*/ 146 w 240"/>
              <a:gd name="T71" fmla="*/ 178 h 242"/>
              <a:gd name="T72" fmla="*/ 158 w 240"/>
              <a:gd name="T73" fmla="*/ 164 h 242"/>
              <a:gd name="T74" fmla="*/ 170 w 240"/>
              <a:gd name="T75" fmla="*/ 168 h 242"/>
              <a:gd name="T76" fmla="*/ 188 w 240"/>
              <a:gd name="T77" fmla="*/ 146 h 242"/>
              <a:gd name="T78" fmla="*/ 198 w 240"/>
              <a:gd name="T79" fmla="*/ 126 h 242"/>
              <a:gd name="T80" fmla="*/ 208 w 240"/>
              <a:gd name="T81" fmla="*/ 110 h 242"/>
              <a:gd name="T82" fmla="*/ 214 w 240"/>
              <a:gd name="T83" fmla="*/ 90 h 242"/>
              <a:gd name="T84" fmla="*/ 208 w 240"/>
              <a:gd name="T85" fmla="*/ 80 h 242"/>
              <a:gd name="T86" fmla="*/ 188 w 240"/>
              <a:gd name="T87" fmla="*/ 56 h 242"/>
              <a:gd name="T88" fmla="*/ 190 w 240"/>
              <a:gd name="T89" fmla="*/ 44 h 242"/>
              <a:gd name="T90" fmla="*/ 202 w 240"/>
              <a:gd name="T91" fmla="*/ 44 h 242"/>
              <a:gd name="T92" fmla="*/ 216 w 240"/>
              <a:gd name="T93" fmla="*/ 44 h 242"/>
              <a:gd name="T94" fmla="*/ 238 w 240"/>
              <a:gd name="T95" fmla="*/ 28 h 24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0"/>
              <a:gd name="T145" fmla="*/ 0 h 242"/>
              <a:gd name="T146" fmla="*/ 240 w 240"/>
              <a:gd name="T147" fmla="*/ 242 h 24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0" h="242">
                <a:moveTo>
                  <a:pt x="238" y="28"/>
                </a:moveTo>
                <a:lnTo>
                  <a:pt x="234" y="26"/>
                </a:lnTo>
                <a:lnTo>
                  <a:pt x="230" y="26"/>
                </a:lnTo>
                <a:lnTo>
                  <a:pt x="224" y="24"/>
                </a:lnTo>
                <a:lnTo>
                  <a:pt x="218" y="24"/>
                </a:lnTo>
                <a:lnTo>
                  <a:pt x="214" y="22"/>
                </a:lnTo>
                <a:lnTo>
                  <a:pt x="210" y="18"/>
                </a:lnTo>
                <a:lnTo>
                  <a:pt x="206" y="10"/>
                </a:lnTo>
                <a:lnTo>
                  <a:pt x="200" y="4"/>
                </a:lnTo>
                <a:lnTo>
                  <a:pt x="192" y="0"/>
                </a:lnTo>
                <a:lnTo>
                  <a:pt x="184" y="0"/>
                </a:lnTo>
                <a:lnTo>
                  <a:pt x="174" y="2"/>
                </a:lnTo>
                <a:lnTo>
                  <a:pt x="164" y="2"/>
                </a:lnTo>
                <a:lnTo>
                  <a:pt x="154" y="4"/>
                </a:lnTo>
                <a:lnTo>
                  <a:pt x="148" y="6"/>
                </a:lnTo>
                <a:lnTo>
                  <a:pt x="142" y="8"/>
                </a:lnTo>
                <a:lnTo>
                  <a:pt x="140" y="12"/>
                </a:lnTo>
                <a:lnTo>
                  <a:pt x="138" y="16"/>
                </a:lnTo>
                <a:lnTo>
                  <a:pt x="140" y="20"/>
                </a:lnTo>
                <a:lnTo>
                  <a:pt x="142" y="24"/>
                </a:lnTo>
                <a:lnTo>
                  <a:pt x="146" y="28"/>
                </a:lnTo>
                <a:lnTo>
                  <a:pt x="148" y="34"/>
                </a:lnTo>
                <a:lnTo>
                  <a:pt x="146" y="40"/>
                </a:lnTo>
                <a:lnTo>
                  <a:pt x="140" y="48"/>
                </a:lnTo>
                <a:lnTo>
                  <a:pt x="136" y="54"/>
                </a:lnTo>
                <a:lnTo>
                  <a:pt x="132" y="60"/>
                </a:lnTo>
                <a:lnTo>
                  <a:pt x="132" y="64"/>
                </a:lnTo>
                <a:lnTo>
                  <a:pt x="132" y="68"/>
                </a:lnTo>
                <a:lnTo>
                  <a:pt x="132" y="70"/>
                </a:lnTo>
                <a:lnTo>
                  <a:pt x="126" y="76"/>
                </a:lnTo>
                <a:lnTo>
                  <a:pt x="124" y="80"/>
                </a:lnTo>
                <a:lnTo>
                  <a:pt x="122" y="84"/>
                </a:lnTo>
                <a:lnTo>
                  <a:pt x="122" y="88"/>
                </a:lnTo>
                <a:lnTo>
                  <a:pt x="126" y="90"/>
                </a:lnTo>
                <a:lnTo>
                  <a:pt x="124" y="94"/>
                </a:lnTo>
                <a:lnTo>
                  <a:pt x="120" y="96"/>
                </a:lnTo>
                <a:lnTo>
                  <a:pt x="114" y="96"/>
                </a:lnTo>
                <a:lnTo>
                  <a:pt x="106" y="96"/>
                </a:lnTo>
                <a:lnTo>
                  <a:pt x="104" y="100"/>
                </a:lnTo>
                <a:lnTo>
                  <a:pt x="100" y="104"/>
                </a:lnTo>
                <a:lnTo>
                  <a:pt x="98" y="106"/>
                </a:lnTo>
                <a:lnTo>
                  <a:pt x="96" y="108"/>
                </a:lnTo>
                <a:lnTo>
                  <a:pt x="90" y="108"/>
                </a:lnTo>
                <a:lnTo>
                  <a:pt x="86" y="108"/>
                </a:lnTo>
                <a:lnTo>
                  <a:pt x="82" y="112"/>
                </a:lnTo>
                <a:lnTo>
                  <a:pt x="80" y="116"/>
                </a:lnTo>
                <a:lnTo>
                  <a:pt x="82" y="120"/>
                </a:lnTo>
                <a:lnTo>
                  <a:pt x="84" y="126"/>
                </a:lnTo>
                <a:lnTo>
                  <a:pt x="84" y="128"/>
                </a:lnTo>
                <a:lnTo>
                  <a:pt x="80" y="132"/>
                </a:lnTo>
                <a:lnTo>
                  <a:pt x="68" y="136"/>
                </a:lnTo>
                <a:lnTo>
                  <a:pt x="54" y="138"/>
                </a:lnTo>
                <a:lnTo>
                  <a:pt x="44" y="138"/>
                </a:lnTo>
                <a:lnTo>
                  <a:pt x="34" y="138"/>
                </a:lnTo>
                <a:lnTo>
                  <a:pt x="24" y="136"/>
                </a:lnTo>
                <a:lnTo>
                  <a:pt x="12" y="136"/>
                </a:lnTo>
                <a:lnTo>
                  <a:pt x="0" y="134"/>
                </a:lnTo>
                <a:lnTo>
                  <a:pt x="6" y="136"/>
                </a:lnTo>
                <a:lnTo>
                  <a:pt x="12" y="140"/>
                </a:lnTo>
                <a:lnTo>
                  <a:pt x="18" y="148"/>
                </a:lnTo>
                <a:lnTo>
                  <a:pt x="24" y="154"/>
                </a:lnTo>
                <a:lnTo>
                  <a:pt x="28" y="154"/>
                </a:lnTo>
                <a:lnTo>
                  <a:pt x="32" y="156"/>
                </a:lnTo>
                <a:lnTo>
                  <a:pt x="34" y="162"/>
                </a:lnTo>
                <a:lnTo>
                  <a:pt x="36" y="170"/>
                </a:lnTo>
                <a:lnTo>
                  <a:pt x="42" y="174"/>
                </a:lnTo>
                <a:lnTo>
                  <a:pt x="46" y="178"/>
                </a:lnTo>
                <a:lnTo>
                  <a:pt x="44" y="182"/>
                </a:lnTo>
                <a:lnTo>
                  <a:pt x="40" y="184"/>
                </a:lnTo>
                <a:lnTo>
                  <a:pt x="30" y="190"/>
                </a:lnTo>
                <a:lnTo>
                  <a:pt x="26" y="192"/>
                </a:lnTo>
                <a:lnTo>
                  <a:pt x="24" y="198"/>
                </a:lnTo>
                <a:lnTo>
                  <a:pt x="22" y="202"/>
                </a:lnTo>
                <a:lnTo>
                  <a:pt x="22" y="210"/>
                </a:lnTo>
                <a:lnTo>
                  <a:pt x="30" y="216"/>
                </a:lnTo>
                <a:lnTo>
                  <a:pt x="34" y="216"/>
                </a:lnTo>
                <a:lnTo>
                  <a:pt x="42" y="218"/>
                </a:lnTo>
                <a:lnTo>
                  <a:pt x="72" y="218"/>
                </a:lnTo>
                <a:lnTo>
                  <a:pt x="80" y="216"/>
                </a:lnTo>
                <a:lnTo>
                  <a:pt x="88" y="214"/>
                </a:lnTo>
                <a:lnTo>
                  <a:pt x="104" y="208"/>
                </a:lnTo>
                <a:lnTo>
                  <a:pt x="108" y="220"/>
                </a:lnTo>
                <a:lnTo>
                  <a:pt x="114" y="230"/>
                </a:lnTo>
                <a:lnTo>
                  <a:pt x="118" y="234"/>
                </a:lnTo>
                <a:lnTo>
                  <a:pt x="122" y="238"/>
                </a:lnTo>
                <a:lnTo>
                  <a:pt x="128" y="240"/>
                </a:lnTo>
                <a:lnTo>
                  <a:pt x="136" y="242"/>
                </a:lnTo>
                <a:lnTo>
                  <a:pt x="136" y="236"/>
                </a:lnTo>
                <a:lnTo>
                  <a:pt x="138" y="234"/>
                </a:lnTo>
                <a:lnTo>
                  <a:pt x="140" y="232"/>
                </a:lnTo>
                <a:lnTo>
                  <a:pt x="144" y="232"/>
                </a:lnTo>
                <a:lnTo>
                  <a:pt x="148" y="232"/>
                </a:lnTo>
                <a:lnTo>
                  <a:pt x="152" y="234"/>
                </a:lnTo>
                <a:lnTo>
                  <a:pt x="156" y="236"/>
                </a:lnTo>
                <a:lnTo>
                  <a:pt x="166" y="234"/>
                </a:lnTo>
                <a:lnTo>
                  <a:pt x="172" y="230"/>
                </a:lnTo>
                <a:lnTo>
                  <a:pt x="174" y="226"/>
                </a:lnTo>
                <a:lnTo>
                  <a:pt x="172" y="218"/>
                </a:lnTo>
                <a:lnTo>
                  <a:pt x="168" y="214"/>
                </a:lnTo>
                <a:lnTo>
                  <a:pt x="160" y="206"/>
                </a:lnTo>
                <a:lnTo>
                  <a:pt x="158" y="204"/>
                </a:lnTo>
                <a:lnTo>
                  <a:pt x="156" y="200"/>
                </a:lnTo>
                <a:lnTo>
                  <a:pt x="156" y="192"/>
                </a:lnTo>
                <a:lnTo>
                  <a:pt x="154" y="190"/>
                </a:lnTo>
                <a:lnTo>
                  <a:pt x="150" y="190"/>
                </a:lnTo>
                <a:lnTo>
                  <a:pt x="146" y="186"/>
                </a:lnTo>
                <a:lnTo>
                  <a:pt x="144" y="182"/>
                </a:lnTo>
                <a:lnTo>
                  <a:pt x="146" y="178"/>
                </a:lnTo>
                <a:lnTo>
                  <a:pt x="150" y="172"/>
                </a:lnTo>
                <a:lnTo>
                  <a:pt x="154" y="166"/>
                </a:lnTo>
                <a:lnTo>
                  <a:pt x="158" y="164"/>
                </a:lnTo>
                <a:lnTo>
                  <a:pt x="162" y="166"/>
                </a:lnTo>
                <a:lnTo>
                  <a:pt x="166" y="168"/>
                </a:lnTo>
                <a:lnTo>
                  <a:pt x="170" y="168"/>
                </a:lnTo>
                <a:lnTo>
                  <a:pt x="174" y="164"/>
                </a:lnTo>
                <a:lnTo>
                  <a:pt x="180" y="158"/>
                </a:lnTo>
                <a:lnTo>
                  <a:pt x="188" y="146"/>
                </a:lnTo>
                <a:lnTo>
                  <a:pt x="192" y="140"/>
                </a:lnTo>
                <a:lnTo>
                  <a:pt x="194" y="132"/>
                </a:lnTo>
                <a:lnTo>
                  <a:pt x="198" y="126"/>
                </a:lnTo>
                <a:lnTo>
                  <a:pt x="202" y="120"/>
                </a:lnTo>
                <a:lnTo>
                  <a:pt x="204" y="114"/>
                </a:lnTo>
                <a:lnTo>
                  <a:pt x="208" y="110"/>
                </a:lnTo>
                <a:lnTo>
                  <a:pt x="208" y="96"/>
                </a:lnTo>
                <a:lnTo>
                  <a:pt x="210" y="92"/>
                </a:lnTo>
                <a:lnTo>
                  <a:pt x="214" y="90"/>
                </a:lnTo>
                <a:lnTo>
                  <a:pt x="214" y="88"/>
                </a:lnTo>
                <a:lnTo>
                  <a:pt x="216" y="84"/>
                </a:lnTo>
                <a:lnTo>
                  <a:pt x="208" y="80"/>
                </a:lnTo>
                <a:lnTo>
                  <a:pt x="198" y="72"/>
                </a:lnTo>
                <a:lnTo>
                  <a:pt x="190" y="60"/>
                </a:lnTo>
                <a:lnTo>
                  <a:pt x="188" y="56"/>
                </a:lnTo>
                <a:lnTo>
                  <a:pt x="188" y="52"/>
                </a:lnTo>
                <a:lnTo>
                  <a:pt x="186" y="50"/>
                </a:lnTo>
                <a:lnTo>
                  <a:pt x="190" y="44"/>
                </a:lnTo>
                <a:lnTo>
                  <a:pt x="194" y="40"/>
                </a:lnTo>
                <a:lnTo>
                  <a:pt x="198" y="42"/>
                </a:lnTo>
                <a:lnTo>
                  <a:pt x="202" y="44"/>
                </a:lnTo>
                <a:lnTo>
                  <a:pt x="204" y="44"/>
                </a:lnTo>
                <a:lnTo>
                  <a:pt x="208" y="46"/>
                </a:lnTo>
                <a:lnTo>
                  <a:pt x="216" y="44"/>
                </a:lnTo>
                <a:lnTo>
                  <a:pt x="224" y="40"/>
                </a:lnTo>
                <a:lnTo>
                  <a:pt x="240" y="28"/>
                </a:lnTo>
                <a:lnTo>
                  <a:pt x="238" y="2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8" name="Freeform 23"/>
          <p:cNvSpPr>
            <a:spLocks noChangeAspect="1"/>
          </p:cNvSpPr>
          <p:nvPr/>
        </p:nvSpPr>
        <p:spPr bwMode="auto">
          <a:xfrm>
            <a:off x="5876925" y="3132138"/>
            <a:ext cx="296863" cy="250825"/>
          </a:xfrm>
          <a:custGeom>
            <a:avLst/>
            <a:gdLst>
              <a:gd name="T0" fmla="*/ 174 w 200"/>
              <a:gd name="T1" fmla="*/ 26 h 168"/>
              <a:gd name="T2" fmla="*/ 160 w 200"/>
              <a:gd name="T3" fmla="*/ 28 h 168"/>
              <a:gd name="T4" fmla="*/ 152 w 200"/>
              <a:gd name="T5" fmla="*/ 24 h 168"/>
              <a:gd name="T6" fmla="*/ 144 w 200"/>
              <a:gd name="T7" fmla="*/ 8 h 168"/>
              <a:gd name="T8" fmla="*/ 136 w 200"/>
              <a:gd name="T9" fmla="*/ 0 h 168"/>
              <a:gd name="T10" fmla="*/ 122 w 200"/>
              <a:gd name="T11" fmla="*/ 16 h 168"/>
              <a:gd name="T12" fmla="*/ 108 w 200"/>
              <a:gd name="T13" fmla="*/ 26 h 168"/>
              <a:gd name="T14" fmla="*/ 74 w 200"/>
              <a:gd name="T15" fmla="*/ 28 h 168"/>
              <a:gd name="T16" fmla="*/ 46 w 200"/>
              <a:gd name="T17" fmla="*/ 42 h 168"/>
              <a:gd name="T18" fmla="*/ 36 w 200"/>
              <a:gd name="T19" fmla="*/ 54 h 168"/>
              <a:gd name="T20" fmla="*/ 24 w 200"/>
              <a:gd name="T21" fmla="*/ 58 h 168"/>
              <a:gd name="T22" fmla="*/ 12 w 200"/>
              <a:gd name="T23" fmla="*/ 56 h 168"/>
              <a:gd name="T24" fmla="*/ 4 w 200"/>
              <a:gd name="T25" fmla="*/ 58 h 168"/>
              <a:gd name="T26" fmla="*/ 4 w 200"/>
              <a:gd name="T27" fmla="*/ 56 h 168"/>
              <a:gd name="T28" fmla="*/ 0 w 200"/>
              <a:gd name="T29" fmla="*/ 84 h 168"/>
              <a:gd name="T30" fmla="*/ 4 w 200"/>
              <a:gd name="T31" fmla="*/ 104 h 168"/>
              <a:gd name="T32" fmla="*/ 10 w 200"/>
              <a:gd name="T33" fmla="*/ 122 h 168"/>
              <a:gd name="T34" fmla="*/ 18 w 200"/>
              <a:gd name="T35" fmla="*/ 130 h 168"/>
              <a:gd name="T36" fmla="*/ 26 w 200"/>
              <a:gd name="T37" fmla="*/ 136 h 168"/>
              <a:gd name="T38" fmla="*/ 18 w 200"/>
              <a:gd name="T39" fmla="*/ 146 h 168"/>
              <a:gd name="T40" fmla="*/ 12 w 200"/>
              <a:gd name="T41" fmla="*/ 156 h 168"/>
              <a:gd name="T42" fmla="*/ 12 w 200"/>
              <a:gd name="T43" fmla="*/ 162 h 168"/>
              <a:gd name="T44" fmla="*/ 28 w 200"/>
              <a:gd name="T45" fmla="*/ 166 h 168"/>
              <a:gd name="T46" fmla="*/ 50 w 200"/>
              <a:gd name="T47" fmla="*/ 168 h 168"/>
              <a:gd name="T48" fmla="*/ 70 w 200"/>
              <a:gd name="T49" fmla="*/ 168 h 168"/>
              <a:gd name="T50" fmla="*/ 96 w 200"/>
              <a:gd name="T51" fmla="*/ 162 h 168"/>
              <a:gd name="T52" fmla="*/ 100 w 200"/>
              <a:gd name="T53" fmla="*/ 156 h 168"/>
              <a:gd name="T54" fmla="*/ 96 w 200"/>
              <a:gd name="T55" fmla="*/ 146 h 168"/>
              <a:gd name="T56" fmla="*/ 102 w 200"/>
              <a:gd name="T57" fmla="*/ 138 h 168"/>
              <a:gd name="T58" fmla="*/ 112 w 200"/>
              <a:gd name="T59" fmla="*/ 138 h 168"/>
              <a:gd name="T60" fmla="*/ 116 w 200"/>
              <a:gd name="T61" fmla="*/ 134 h 168"/>
              <a:gd name="T62" fmla="*/ 122 w 200"/>
              <a:gd name="T63" fmla="*/ 126 h 168"/>
              <a:gd name="T64" fmla="*/ 136 w 200"/>
              <a:gd name="T65" fmla="*/ 126 h 168"/>
              <a:gd name="T66" fmla="*/ 142 w 200"/>
              <a:gd name="T67" fmla="*/ 120 h 168"/>
              <a:gd name="T68" fmla="*/ 138 w 200"/>
              <a:gd name="T69" fmla="*/ 114 h 168"/>
              <a:gd name="T70" fmla="*/ 142 w 200"/>
              <a:gd name="T71" fmla="*/ 106 h 168"/>
              <a:gd name="T72" fmla="*/ 148 w 200"/>
              <a:gd name="T73" fmla="*/ 98 h 168"/>
              <a:gd name="T74" fmla="*/ 148 w 200"/>
              <a:gd name="T75" fmla="*/ 90 h 168"/>
              <a:gd name="T76" fmla="*/ 156 w 200"/>
              <a:gd name="T77" fmla="*/ 78 h 168"/>
              <a:gd name="T78" fmla="*/ 164 w 200"/>
              <a:gd name="T79" fmla="*/ 64 h 168"/>
              <a:gd name="T80" fmla="*/ 158 w 200"/>
              <a:gd name="T81" fmla="*/ 54 h 168"/>
              <a:gd name="T82" fmla="*/ 154 w 200"/>
              <a:gd name="T83" fmla="*/ 46 h 168"/>
              <a:gd name="T84" fmla="*/ 158 w 200"/>
              <a:gd name="T85" fmla="*/ 38 h 168"/>
              <a:gd name="T86" fmla="*/ 170 w 200"/>
              <a:gd name="T87" fmla="*/ 34 h 168"/>
              <a:gd name="T88" fmla="*/ 190 w 200"/>
              <a:gd name="T89" fmla="*/ 32 h 168"/>
              <a:gd name="T90" fmla="*/ 200 w 200"/>
              <a:gd name="T91" fmla="*/ 28 h 168"/>
              <a:gd name="T92" fmla="*/ 184 w 200"/>
              <a:gd name="T93" fmla="*/ 22 h 1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00"/>
              <a:gd name="T142" fmla="*/ 0 h 168"/>
              <a:gd name="T143" fmla="*/ 200 w 200"/>
              <a:gd name="T144" fmla="*/ 168 h 16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00" h="168">
                <a:moveTo>
                  <a:pt x="184" y="22"/>
                </a:moveTo>
                <a:lnTo>
                  <a:pt x="174" y="26"/>
                </a:lnTo>
                <a:lnTo>
                  <a:pt x="168" y="26"/>
                </a:lnTo>
                <a:lnTo>
                  <a:pt x="160" y="28"/>
                </a:lnTo>
                <a:lnTo>
                  <a:pt x="156" y="26"/>
                </a:lnTo>
                <a:lnTo>
                  <a:pt x="152" y="24"/>
                </a:lnTo>
                <a:lnTo>
                  <a:pt x="148" y="18"/>
                </a:lnTo>
                <a:lnTo>
                  <a:pt x="144" y="8"/>
                </a:lnTo>
                <a:lnTo>
                  <a:pt x="142" y="0"/>
                </a:lnTo>
                <a:lnTo>
                  <a:pt x="136" y="0"/>
                </a:lnTo>
                <a:lnTo>
                  <a:pt x="130" y="6"/>
                </a:lnTo>
                <a:lnTo>
                  <a:pt x="122" y="16"/>
                </a:lnTo>
                <a:lnTo>
                  <a:pt x="114" y="24"/>
                </a:lnTo>
                <a:lnTo>
                  <a:pt x="108" y="26"/>
                </a:lnTo>
                <a:lnTo>
                  <a:pt x="102" y="28"/>
                </a:lnTo>
                <a:lnTo>
                  <a:pt x="74" y="28"/>
                </a:lnTo>
                <a:lnTo>
                  <a:pt x="60" y="20"/>
                </a:lnTo>
                <a:lnTo>
                  <a:pt x="46" y="42"/>
                </a:lnTo>
                <a:lnTo>
                  <a:pt x="40" y="50"/>
                </a:lnTo>
                <a:lnTo>
                  <a:pt x="36" y="54"/>
                </a:lnTo>
                <a:lnTo>
                  <a:pt x="30" y="56"/>
                </a:lnTo>
                <a:lnTo>
                  <a:pt x="24" y="58"/>
                </a:lnTo>
                <a:lnTo>
                  <a:pt x="16" y="56"/>
                </a:lnTo>
                <a:lnTo>
                  <a:pt x="12" y="56"/>
                </a:lnTo>
                <a:lnTo>
                  <a:pt x="10" y="56"/>
                </a:lnTo>
                <a:lnTo>
                  <a:pt x="4" y="58"/>
                </a:lnTo>
                <a:lnTo>
                  <a:pt x="4" y="50"/>
                </a:lnTo>
                <a:lnTo>
                  <a:pt x="4" y="56"/>
                </a:lnTo>
                <a:lnTo>
                  <a:pt x="0" y="72"/>
                </a:lnTo>
                <a:lnTo>
                  <a:pt x="0" y="84"/>
                </a:lnTo>
                <a:lnTo>
                  <a:pt x="0" y="92"/>
                </a:lnTo>
                <a:lnTo>
                  <a:pt x="4" y="104"/>
                </a:lnTo>
                <a:lnTo>
                  <a:pt x="8" y="116"/>
                </a:lnTo>
                <a:lnTo>
                  <a:pt x="10" y="122"/>
                </a:lnTo>
                <a:lnTo>
                  <a:pt x="12" y="126"/>
                </a:lnTo>
                <a:lnTo>
                  <a:pt x="18" y="130"/>
                </a:lnTo>
                <a:lnTo>
                  <a:pt x="26" y="132"/>
                </a:lnTo>
                <a:lnTo>
                  <a:pt x="26" y="136"/>
                </a:lnTo>
                <a:lnTo>
                  <a:pt x="24" y="138"/>
                </a:lnTo>
                <a:lnTo>
                  <a:pt x="18" y="146"/>
                </a:lnTo>
                <a:lnTo>
                  <a:pt x="14" y="152"/>
                </a:lnTo>
                <a:lnTo>
                  <a:pt x="12" y="156"/>
                </a:lnTo>
                <a:lnTo>
                  <a:pt x="12" y="160"/>
                </a:lnTo>
                <a:lnTo>
                  <a:pt x="12" y="162"/>
                </a:lnTo>
                <a:lnTo>
                  <a:pt x="16" y="164"/>
                </a:lnTo>
                <a:lnTo>
                  <a:pt x="28" y="166"/>
                </a:lnTo>
                <a:lnTo>
                  <a:pt x="40" y="166"/>
                </a:lnTo>
                <a:lnTo>
                  <a:pt x="50" y="168"/>
                </a:lnTo>
                <a:lnTo>
                  <a:pt x="60" y="168"/>
                </a:lnTo>
                <a:lnTo>
                  <a:pt x="70" y="168"/>
                </a:lnTo>
                <a:lnTo>
                  <a:pt x="84" y="166"/>
                </a:lnTo>
                <a:lnTo>
                  <a:pt x="96" y="162"/>
                </a:lnTo>
                <a:lnTo>
                  <a:pt x="100" y="158"/>
                </a:lnTo>
                <a:lnTo>
                  <a:pt x="100" y="156"/>
                </a:lnTo>
                <a:lnTo>
                  <a:pt x="98" y="150"/>
                </a:lnTo>
                <a:lnTo>
                  <a:pt x="96" y="146"/>
                </a:lnTo>
                <a:lnTo>
                  <a:pt x="98" y="142"/>
                </a:lnTo>
                <a:lnTo>
                  <a:pt x="102" y="138"/>
                </a:lnTo>
                <a:lnTo>
                  <a:pt x="106" y="138"/>
                </a:lnTo>
                <a:lnTo>
                  <a:pt x="112" y="138"/>
                </a:lnTo>
                <a:lnTo>
                  <a:pt x="114" y="136"/>
                </a:lnTo>
                <a:lnTo>
                  <a:pt x="116" y="134"/>
                </a:lnTo>
                <a:lnTo>
                  <a:pt x="120" y="130"/>
                </a:lnTo>
                <a:lnTo>
                  <a:pt x="122" y="126"/>
                </a:lnTo>
                <a:lnTo>
                  <a:pt x="130" y="126"/>
                </a:lnTo>
                <a:lnTo>
                  <a:pt x="136" y="126"/>
                </a:lnTo>
                <a:lnTo>
                  <a:pt x="140" y="124"/>
                </a:lnTo>
                <a:lnTo>
                  <a:pt x="142" y="120"/>
                </a:lnTo>
                <a:lnTo>
                  <a:pt x="138" y="118"/>
                </a:lnTo>
                <a:lnTo>
                  <a:pt x="138" y="114"/>
                </a:lnTo>
                <a:lnTo>
                  <a:pt x="140" y="110"/>
                </a:lnTo>
                <a:lnTo>
                  <a:pt x="142" y="106"/>
                </a:lnTo>
                <a:lnTo>
                  <a:pt x="148" y="100"/>
                </a:lnTo>
                <a:lnTo>
                  <a:pt x="148" y="98"/>
                </a:lnTo>
                <a:lnTo>
                  <a:pt x="148" y="94"/>
                </a:lnTo>
                <a:lnTo>
                  <a:pt x="148" y="90"/>
                </a:lnTo>
                <a:lnTo>
                  <a:pt x="152" y="84"/>
                </a:lnTo>
                <a:lnTo>
                  <a:pt x="156" y="78"/>
                </a:lnTo>
                <a:lnTo>
                  <a:pt x="162" y="70"/>
                </a:lnTo>
                <a:lnTo>
                  <a:pt x="164" y="64"/>
                </a:lnTo>
                <a:lnTo>
                  <a:pt x="162" y="58"/>
                </a:lnTo>
                <a:lnTo>
                  <a:pt x="158" y="54"/>
                </a:lnTo>
                <a:lnTo>
                  <a:pt x="156" y="50"/>
                </a:lnTo>
                <a:lnTo>
                  <a:pt x="154" y="46"/>
                </a:lnTo>
                <a:lnTo>
                  <a:pt x="156" y="42"/>
                </a:lnTo>
                <a:lnTo>
                  <a:pt x="158" y="38"/>
                </a:lnTo>
                <a:lnTo>
                  <a:pt x="164" y="36"/>
                </a:lnTo>
                <a:lnTo>
                  <a:pt x="170" y="34"/>
                </a:lnTo>
                <a:lnTo>
                  <a:pt x="180" y="32"/>
                </a:lnTo>
                <a:lnTo>
                  <a:pt x="190" y="32"/>
                </a:lnTo>
                <a:lnTo>
                  <a:pt x="200" y="30"/>
                </a:lnTo>
                <a:lnTo>
                  <a:pt x="200" y="28"/>
                </a:lnTo>
                <a:lnTo>
                  <a:pt x="192" y="26"/>
                </a:lnTo>
                <a:lnTo>
                  <a:pt x="184" y="2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9" name="Freeform 24"/>
          <p:cNvSpPr>
            <a:spLocks noChangeAspect="1"/>
          </p:cNvSpPr>
          <p:nvPr/>
        </p:nvSpPr>
        <p:spPr bwMode="auto">
          <a:xfrm>
            <a:off x="6330950" y="2771775"/>
            <a:ext cx="719138" cy="277813"/>
          </a:xfrm>
          <a:custGeom>
            <a:avLst/>
            <a:gdLst>
              <a:gd name="T0" fmla="*/ 4 w 482"/>
              <a:gd name="T1" fmla="*/ 56 h 186"/>
              <a:gd name="T2" fmla="*/ 12 w 482"/>
              <a:gd name="T3" fmla="*/ 64 h 186"/>
              <a:gd name="T4" fmla="*/ 34 w 482"/>
              <a:gd name="T5" fmla="*/ 72 h 186"/>
              <a:gd name="T6" fmla="*/ 48 w 482"/>
              <a:gd name="T7" fmla="*/ 78 h 186"/>
              <a:gd name="T8" fmla="*/ 64 w 482"/>
              <a:gd name="T9" fmla="*/ 92 h 186"/>
              <a:gd name="T10" fmla="*/ 72 w 482"/>
              <a:gd name="T11" fmla="*/ 114 h 186"/>
              <a:gd name="T12" fmla="*/ 80 w 482"/>
              <a:gd name="T13" fmla="*/ 126 h 186"/>
              <a:gd name="T14" fmla="*/ 118 w 482"/>
              <a:gd name="T15" fmla="*/ 130 h 186"/>
              <a:gd name="T16" fmla="*/ 138 w 482"/>
              <a:gd name="T17" fmla="*/ 134 h 186"/>
              <a:gd name="T18" fmla="*/ 156 w 482"/>
              <a:gd name="T19" fmla="*/ 146 h 186"/>
              <a:gd name="T20" fmla="*/ 172 w 482"/>
              <a:gd name="T21" fmla="*/ 162 h 186"/>
              <a:gd name="T22" fmla="*/ 214 w 482"/>
              <a:gd name="T23" fmla="*/ 166 h 186"/>
              <a:gd name="T24" fmla="*/ 258 w 482"/>
              <a:gd name="T25" fmla="*/ 168 h 186"/>
              <a:gd name="T26" fmla="*/ 280 w 482"/>
              <a:gd name="T27" fmla="*/ 180 h 186"/>
              <a:gd name="T28" fmla="*/ 310 w 482"/>
              <a:gd name="T29" fmla="*/ 186 h 186"/>
              <a:gd name="T30" fmla="*/ 324 w 482"/>
              <a:gd name="T31" fmla="*/ 180 h 186"/>
              <a:gd name="T32" fmla="*/ 362 w 482"/>
              <a:gd name="T33" fmla="*/ 172 h 186"/>
              <a:gd name="T34" fmla="*/ 384 w 482"/>
              <a:gd name="T35" fmla="*/ 162 h 186"/>
              <a:gd name="T36" fmla="*/ 396 w 482"/>
              <a:gd name="T37" fmla="*/ 150 h 186"/>
              <a:gd name="T38" fmla="*/ 396 w 482"/>
              <a:gd name="T39" fmla="*/ 142 h 186"/>
              <a:gd name="T40" fmla="*/ 390 w 482"/>
              <a:gd name="T41" fmla="*/ 138 h 186"/>
              <a:gd name="T42" fmla="*/ 382 w 482"/>
              <a:gd name="T43" fmla="*/ 134 h 186"/>
              <a:gd name="T44" fmla="*/ 384 w 482"/>
              <a:gd name="T45" fmla="*/ 126 h 186"/>
              <a:gd name="T46" fmla="*/ 390 w 482"/>
              <a:gd name="T47" fmla="*/ 124 h 186"/>
              <a:gd name="T48" fmla="*/ 398 w 482"/>
              <a:gd name="T49" fmla="*/ 128 h 186"/>
              <a:gd name="T50" fmla="*/ 410 w 482"/>
              <a:gd name="T51" fmla="*/ 126 h 186"/>
              <a:gd name="T52" fmla="*/ 418 w 482"/>
              <a:gd name="T53" fmla="*/ 120 h 186"/>
              <a:gd name="T54" fmla="*/ 432 w 482"/>
              <a:gd name="T55" fmla="*/ 116 h 186"/>
              <a:gd name="T56" fmla="*/ 440 w 482"/>
              <a:gd name="T57" fmla="*/ 114 h 186"/>
              <a:gd name="T58" fmla="*/ 442 w 482"/>
              <a:gd name="T59" fmla="*/ 106 h 186"/>
              <a:gd name="T60" fmla="*/ 444 w 482"/>
              <a:gd name="T61" fmla="*/ 98 h 186"/>
              <a:gd name="T62" fmla="*/ 482 w 482"/>
              <a:gd name="T63" fmla="*/ 94 h 186"/>
              <a:gd name="T64" fmla="*/ 468 w 482"/>
              <a:gd name="T65" fmla="*/ 80 h 186"/>
              <a:gd name="T66" fmla="*/ 448 w 482"/>
              <a:gd name="T67" fmla="*/ 72 h 186"/>
              <a:gd name="T68" fmla="*/ 434 w 482"/>
              <a:gd name="T69" fmla="*/ 76 h 186"/>
              <a:gd name="T70" fmla="*/ 410 w 482"/>
              <a:gd name="T71" fmla="*/ 76 h 186"/>
              <a:gd name="T72" fmla="*/ 404 w 482"/>
              <a:gd name="T73" fmla="*/ 68 h 186"/>
              <a:gd name="T74" fmla="*/ 402 w 482"/>
              <a:gd name="T75" fmla="*/ 40 h 186"/>
              <a:gd name="T76" fmla="*/ 374 w 482"/>
              <a:gd name="T77" fmla="*/ 30 h 186"/>
              <a:gd name="T78" fmla="*/ 362 w 482"/>
              <a:gd name="T79" fmla="*/ 30 h 186"/>
              <a:gd name="T80" fmla="*/ 344 w 482"/>
              <a:gd name="T81" fmla="*/ 40 h 186"/>
              <a:gd name="T82" fmla="*/ 326 w 482"/>
              <a:gd name="T83" fmla="*/ 50 h 186"/>
              <a:gd name="T84" fmla="*/ 304 w 482"/>
              <a:gd name="T85" fmla="*/ 48 h 186"/>
              <a:gd name="T86" fmla="*/ 264 w 482"/>
              <a:gd name="T87" fmla="*/ 34 h 186"/>
              <a:gd name="T88" fmla="*/ 240 w 482"/>
              <a:gd name="T89" fmla="*/ 26 h 186"/>
              <a:gd name="T90" fmla="*/ 212 w 482"/>
              <a:gd name="T91" fmla="*/ 26 h 186"/>
              <a:gd name="T92" fmla="*/ 198 w 482"/>
              <a:gd name="T93" fmla="*/ 26 h 186"/>
              <a:gd name="T94" fmla="*/ 192 w 482"/>
              <a:gd name="T95" fmla="*/ 22 h 186"/>
              <a:gd name="T96" fmla="*/ 180 w 482"/>
              <a:gd name="T97" fmla="*/ 8 h 186"/>
              <a:gd name="T98" fmla="*/ 152 w 482"/>
              <a:gd name="T99" fmla="*/ 0 h 186"/>
              <a:gd name="T100" fmla="*/ 128 w 482"/>
              <a:gd name="T101" fmla="*/ 2 h 186"/>
              <a:gd name="T102" fmla="*/ 124 w 482"/>
              <a:gd name="T103" fmla="*/ 4 h 186"/>
              <a:gd name="T104" fmla="*/ 128 w 482"/>
              <a:gd name="T105" fmla="*/ 12 h 186"/>
              <a:gd name="T106" fmla="*/ 138 w 482"/>
              <a:gd name="T107" fmla="*/ 24 h 186"/>
              <a:gd name="T108" fmla="*/ 140 w 482"/>
              <a:gd name="T109" fmla="*/ 30 h 186"/>
              <a:gd name="T110" fmla="*/ 134 w 482"/>
              <a:gd name="T111" fmla="*/ 36 h 186"/>
              <a:gd name="T112" fmla="*/ 124 w 482"/>
              <a:gd name="T113" fmla="*/ 38 h 186"/>
              <a:gd name="T114" fmla="*/ 104 w 482"/>
              <a:gd name="T115" fmla="*/ 36 h 186"/>
              <a:gd name="T116" fmla="*/ 68 w 482"/>
              <a:gd name="T117" fmla="*/ 24 h 186"/>
              <a:gd name="T118" fmla="*/ 54 w 482"/>
              <a:gd name="T119" fmla="*/ 22 h 186"/>
              <a:gd name="T120" fmla="*/ 38 w 482"/>
              <a:gd name="T121" fmla="*/ 24 h 186"/>
              <a:gd name="T122" fmla="*/ 10 w 482"/>
              <a:gd name="T123" fmla="*/ 42 h 186"/>
              <a:gd name="T124" fmla="*/ 0 w 482"/>
              <a:gd name="T125" fmla="*/ 50 h 1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82"/>
              <a:gd name="T190" fmla="*/ 0 h 186"/>
              <a:gd name="T191" fmla="*/ 482 w 482"/>
              <a:gd name="T192" fmla="*/ 186 h 18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82" h="186">
                <a:moveTo>
                  <a:pt x="0" y="50"/>
                </a:moveTo>
                <a:lnTo>
                  <a:pt x="4" y="56"/>
                </a:lnTo>
                <a:lnTo>
                  <a:pt x="6" y="60"/>
                </a:lnTo>
                <a:lnTo>
                  <a:pt x="12" y="64"/>
                </a:lnTo>
                <a:lnTo>
                  <a:pt x="20" y="66"/>
                </a:lnTo>
                <a:lnTo>
                  <a:pt x="34" y="72"/>
                </a:lnTo>
                <a:lnTo>
                  <a:pt x="40" y="74"/>
                </a:lnTo>
                <a:lnTo>
                  <a:pt x="48" y="78"/>
                </a:lnTo>
                <a:lnTo>
                  <a:pt x="60" y="86"/>
                </a:lnTo>
                <a:lnTo>
                  <a:pt x="64" y="92"/>
                </a:lnTo>
                <a:lnTo>
                  <a:pt x="68" y="100"/>
                </a:lnTo>
                <a:lnTo>
                  <a:pt x="72" y="114"/>
                </a:lnTo>
                <a:lnTo>
                  <a:pt x="76" y="120"/>
                </a:lnTo>
                <a:lnTo>
                  <a:pt x="80" y="126"/>
                </a:lnTo>
                <a:lnTo>
                  <a:pt x="110" y="126"/>
                </a:lnTo>
                <a:lnTo>
                  <a:pt x="118" y="130"/>
                </a:lnTo>
                <a:lnTo>
                  <a:pt x="128" y="134"/>
                </a:lnTo>
                <a:lnTo>
                  <a:pt x="138" y="134"/>
                </a:lnTo>
                <a:lnTo>
                  <a:pt x="146" y="140"/>
                </a:lnTo>
                <a:lnTo>
                  <a:pt x="156" y="146"/>
                </a:lnTo>
                <a:lnTo>
                  <a:pt x="164" y="154"/>
                </a:lnTo>
                <a:lnTo>
                  <a:pt x="172" y="162"/>
                </a:lnTo>
                <a:lnTo>
                  <a:pt x="180" y="166"/>
                </a:lnTo>
                <a:lnTo>
                  <a:pt x="214" y="166"/>
                </a:lnTo>
                <a:lnTo>
                  <a:pt x="214" y="168"/>
                </a:lnTo>
                <a:lnTo>
                  <a:pt x="258" y="168"/>
                </a:lnTo>
                <a:lnTo>
                  <a:pt x="268" y="174"/>
                </a:lnTo>
                <a:lnTo>
                  <a:pt x="280" y="180"/>
                </a:lnTo>
                <a:lnTo>
                  <a:pt x="296" y="184"/>
                </a:lnTo>
                <a:lnTo>
                  <a:pt x="310" y="186"/>
                </a:lnTo>
                <a:lnTo>
                  <a:pt x="318" y="184"/>
                </a:lnTo>
                <a:lnTo>
                  <a:pt x="324" y="180"/>
                </a:lnTo>
                <a:lnTo>
                  <a:pt x="334" y="172"/>
                </a:lnTo>
                <a:lnTo>
                  <a:pt x="362" y="172"/>
                </a:lnTo>
                <a:lnTo>
                  <a:pt x="374" y="168"/>
                </a:lnTo>
                <a:lnTo>
                  <a:pt x="384" y="162"/>
                </a:lnTo>
                <a:lnTo>
                  <a:pt x="392" y="156"/>
                </a:lnTo>
                <a:lnTo>
                  <a:pt x="396" y="150"/>
                </a:lnTo>
                <a:lnTo>
                  <a:pt x="396" y="146"/>
                </a:lnTo>
                <a:lnTo>
                  <a:pt x="396" y="142"/>
                </a:lnTo>
                <a:lnTo>
                  <a:pt x="394" y="140"/>
                </a:lnTo>
                <a:lnTo>
                  <a:pt x="390" y="138"/>
                </a:lnTo>
                <a:lnTo>
                  <a:pt x="384" y="134"/>
                </a:lnTo>
                <a:lnTo>
                  <a:pt x="382" y="134"/>
                </a:lnTo>
                <a:lnTo>
                  <a:pt x="382" y="130"/>
                </a:lnTo>
                <a:lnTo>
                  <a:pt x="384" y="126"/>
                </a:lnTo>
                <a:lnTo>
                  <a:pt x="388" y="124"/>
                </a:lnTo>
                <a:lnTo>
                  <a:pt x="390" y="124"/>
                </a:lnTo>
                <a:lnTo>
                  <a:pt x="394" y="126"/>
                </a:lnTo>
                <a:lnTo>
                  <a:pt x="398" y="128"/>
                </a:lnTo>
                <a:lnTo>
                  <a:pt x="404" y="128"/>
                </a:lnTo>
                <a:lnTo>
                  <a:pt x="410" y="126"/>
                </a:lnTo>
                <a:lnTo>
                  <a:pt x="416" y="124"/>
                </a:lnTo>
                <a:lnTo>
                  <a:pt x="418" y="120"/>
                </a:lnTo>
                <a:lnTo>
                  <a:pt x="422" y="118"/>
                </a:lnTo>
                <a:lnTo>
                  <a:pt x="432" y="116"/>
                </a:lnTo>
                <a:lnTo>
                  <a:pt x="436" y="116"/>
                </a:lnTo>
                <a:lnTo>
                  <a:pt x="440" y="114"/>
                </a:lnTo>
                <a:lnTo>
                  <a:pt x="440" y="108"/>
                </a:lnTo>
                <a:lnTo>
                  <a:pt x="442" y="106"/>
                </a:lnTo>
                <a:lnTo>
                  <a:pt x="442" y="102"/>
                </a:lnTo>
                <a:lnTo>
                  <a:pt x="444" y="98"/>
                </a:lnTo>
                <a:lnTo>
                  <a:pt x="462" y="96"/>
                </a:lnTo>
                <a:lnTo>
                  <a:pt x="482" y="94"/>
                </a:lnTo>
                <a:lnTo>
                  <a:pt x="476" y="86"/>
                </a:lnTo>
                <a:lnTo>
                  <a:pt x="468" y="80"/>
                </a:lnTo>
                <a:lnTo>
                  <a:pt x="458" y="74"/>
                </a:lnTo>
                <a:lnTo>
                  <a:pt x="448" y="72"/>
                </a:lnTo>
                <a:lnTo>
                  <a:pt x="442" y="74"/>
                </a:lnTo>
                <a:lnTo>
                  <a:pt x="434" y="76"/>
                </a:lnTo>
                <a:lnTo>
                  <a:pt x="416" y="76"/>
                </a:lnTo>
                <a:lnTo>
                  <a:pt x="410" y="76"/>
                </a:lnTo>
                <a:lnTo>
                  <a:pt x="408" y="72"/>
                </a:lnTo>
                <a:lnTo>
                  <a:pt x="404" y="68"/>
                </a:lnTo>
                <a:lnTo>
                  <a:pt x="404" y="62"/>
                </a:lnTo>
                <a:lnTo>
                  <a:pt x="402" y="40"/>
                </a:lnTo>
                <a:lnTo>
                  <a:pt x="384" y="32"/>
                </a:lnTo>
                <a:lnTo>
                  <a:pt x="374" y="30"/>
                </a:lnTo>
                <a:lnTo>
                  <a:pt x="368" y="30"/>
                </a:lnTo>
                <a:lnTo>
                  <a:pt x="362" y="30"/>
                </a:lnTo>
                <a:lnTo>
                  <a:pt x="356" y="32"/>
                </a:lnTo>
                <a:lnTo>
                  <a:pt x="344" y="40"/>
                </a:lnTo>
                <a:lnTo>
                  <a:pt x="334" y="48"/>
                </a:lnTo>
                <a:lnTo>
                  <a:pt x="326" y="50"/>
                </a:lnTo>
                <a:lnTo>
                  <a:pt x="318" y="50"/>
                </a:lnTo>
                <a:lnTo>
                  <a:pt x="304" y="48"/>
                </a:lnTo>
                <a:lnTo>
                  <a:pt x="290" y="46"/>
                </a:lnTo>
                <a:lnTo>
                  <a:pt x="264" y="34"/>
                </a:lnTo>
                <a:lnTo>
                  <a:pt x="252" y="28"/>
                </a:lnTo>
                <a:lnTo>
                  <a:pt x="240" y="26"/>
                </a:lnTo>
                <a:lnTo>
                  <a:pt x="226" y="24"/>
                </a:lnTo>
                <a:lnTo>
                  <a:pt x="212" y="26"/>
                </a:lnTo>
                <a:lnTo>
                  <a:pt x="204" y="28"/>
                </a:lnTo>
                <a:lnTo>
                  <a:pt x="198" y="26"/>
                </a:lnTo>
                <a:lnTo>
                  <a:pt x="196" y="24"/>
                </a:lnTo>
                <a:lnTo>
                  <a:pt x="192" y="22"/>
                </a:lnTo>
                <a:lnTo>
                  <a:pt x="186" y="14"/>
                </a:lnTo>
                <a:lnTo>
                  <a:pt x="180" y="8"/>
                </a:lnTo>
                <a:lnTo>
                  <a:pt x="170" y="4"/>
                </a:lnTo>
                <a:lnTo>
                  <a:pt x="152" y="0"/>
                </a:lnTo>
                <a:lnTo>
                  <a:pt x="134" y="0"/>
                </a:lnTo>
                <a:lnTo>
                  <a:pt x="128" y="2"/>
                </a:lnTo>
                <a:lnTo>
                  <a:pt x="126" y="2"/>
                </a:lnTo>
                <a:lnTo>
                  <a:pt x="124" y="4"/>
                </a:lnTo>
                <a:lnTo>
                  <a:pt x="126" y="8"/>
                </a:lnTo>
                <a:lnTo>
                  <a:pt x="128" y="12"/>
                </a:lnTo>
                <a:lnTo>
                  <a:pt x="132" y="18"/>
                </a:lnTo>
                <a:lnTo>
                  <a:pt x="138" y="24"/>
                </a:lnTo>
                <a:lnTo>
                  <a:pt x="140" y="26"/>
                </a:lnTo>
                <a:lnTo>
                  <a:pt x="140" y="30"/>
                </a:lnTo>
                <a:lnTo>
                  <a:pt x="138" y="34"/>
                </a:lnTo>
                <a:lnTo>
                  <a:pt x="134" y="36"/>
                </a:lnTo>
                <a:lnTo>
                  <a:pt x="130" y="38"/>
                </a:lnTo>
                <a:lnTo>
                  <a:pt x="124" y="38"/>
                </a:lnTo>
                <a:lnTo>
                  <a:pt x="114" y="38"/>
                </a:lnTo>
                <a:lnTo>
                  <a:pt x="104" y="36"/>
                </a:lnTo>
                <a:lnTo>
                  <a:pt x="86" y="30"/>
                </a:lnTo>
                <a:lnTo>
                  <a:pt x="68" y="24"/>
                </a:lnTo>
                <a:lnTo>
                  <a:pt x="62" y="24"/>
                </a:lnTo>
                <a:lnTo>
                  <a:pt x="54" y="22"/>
                </a:lnTo>
                <a:lnTo>
                  <a:pt x="46" y="24"/>
                </a:lnTo>
                <a:lnTo>
                  <a:pt x="38" y="24"/>
                </a:lnTo>
                <a:lnTo>
                  <a:pt x="24" y="30"/>
                </a:lnTo>
                <a:lnTo>
                  <a:pt x="10" y="42"/>
                </a:lnTo>
                <a:lnTo>
                  <a:pt x="0" y="52"/>
                </a:lnTo>
                <a:lnTo>
                  <a:pt x="0" y="5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0" name="Freeform 25"/>
          <p:cNvSpPr>
            <a:spLocks noChangeAspect="1"/>
          </p:cNvSpPr>
          <p:nvPr/>
        </p:nvSpPr>
        <p:spPr bwMode="auto">
          <a:xfrm>
            <a:off x="7246938" y="3009900"/>
            <a:ext cx="112712" cy="138113"/>
          </a:xfrm>
          <a:custGeom>
            <a:avLst/>
            <a:gdLst>
              <a:gd name="T0" fmla="*/ 70 w 76"/>
              <a:gd name="T1" fmla="*/ 78 h 92"/>
              <a:gd name="T2" fmla="*/ 62 w 76"/>
              <a:gd name="T3" fmla="*/ 70 h 92"/>
              <a:gd name="T4" fmla="*/ 54 w 76"/>
              <a:gd name="T5" fmla="*/ 64 h 92"/>
              <a:gd name="T6" fmla="*/ 56 w 76"/>
              <a:gd name="T7" fmla="*/ 60 h 92"/>
              <a:gd name="T8" fmla="*/ 58 w 76"/>
              <a:gd name="T9" fmla="*/ 58 h 92"/>
              <a:gd name="T10" fmla="*/ 66 w 76"/>
              <a:gd name="T11" fmla="*/ 54 h 92"/>
              <a:gd name="T12" fmla="*/ 74 w 76"/>
              <a:gd name="T13" fmla="*/ 50 h 92"/>
              <a:gd name="T14" fmla="*/ 76 w 76"/>
              <a:gd name="T15" fmla="*/ 46 h 92"/>
              <a:gd name="T16" fmla="*/ 76 w 76"/>
              <a:gd name="T17" fmla="*/ 42 h 92"/>
              <a:gd name="T18" fmla="*/ 76 w 76"/>
              <a:gd name="T19" fmla="*/ 36 h 92"/>
              <a:gd name="T20" fmla="*/ 74 w 76"/>
              <a:gd name="T21" fmla="*/ 32 h 92"/>
              <a:gd name="T22" fmla="*/ 70 w 76"/>
              <a:gd name="T23" fmla="*/ 28 h 92"/>
              <a:gd name="T24" fmla="*/ 70 w 76"/>
              <a:gd name="T25" fmla="*/ 24 h 92"/>
              <a:gd name="T26" fmla="*/ 70 w 76"/>
              <a:gd name="T27" fmla="*/ 16 h 92"/>
              <a:gd name="T28" fmla="*/ 74 w 76"/>
              <a:gd name="T29" fmla="*/ 8 h 92"/>
              <a:gd name="T30" fmla="*/ 70 w 76"/>
              <a:gd name="T31" fmla="*/ 0 h 92"/>
              <a:gd name="T32" fmla="*/ 70 w 76"/>
              <a:gd name="T33" fmla="*/ 2 h 92"/>
              <a:gd name="T34" fmla="*/ 66 w 76"/>
              <a:gd name="T35" fmla="*/ 4 h 92"/>
              <a:gd name="T36" fmla="*/ 62 w 76"/>
              <a:gd name="T37" fmla="*/ 6 h 92"/>
              <a:gd name="T38" fmla="*/ 58 w 76"/>
              <a:gd name="T39" fmla="*/ 4 h 92"/>
              <a:gd name="T40" fmla="*/ 54 w 76"/>
              <a:gd name="T41" fmla="*/ 2 h 92"/>
              <a:gd name="T42" fmla="*/ 48 w 76"/>
              <a:gd name="T43" fmla="*/ 12 h 92"/>
              <a:gd name="T44" fmla="*/ 44 w 76"/>
              <a:gd name="T45" fmla="*/ 18 h 92"/>
              <a:gd name="T46" fmla="*/ 42 w 76"/>
              <a:gd name="T47" fmla="*/ 22 h 92"/>
              <a:gd name="T48" fmla="*/ 44 w 76"/>
              <a:gd name="T49" fmla="*/ 28 h 92"/>
              <a:gd name="T50" fmla="*/ 32 w 76"/>
              <a:gd name="T51" fmla="*/ 28 h 92"/>
              <a:gd name="T52" fmla="*/ 26 w 76"/>
              <a:gd name="T53" fmla="*/ 26 h 92"/>
              <a:gd name="T54" fmla="*/ 22 w 76"/>
              <a:gd name="T55" fmla="*/ 24 h 92"/>
              <a:gd name="T56" fmla="*/ 12 w 76"/>
              <a:gd name="T57" fmla="*/ 36 h 92"/>
              <a:gd name="T58" fmla="*/ 4 w 76"/>
              <a:gd name="T59" fmla="*/ 48 h 92"/>
              <a:gd name="T60" fmla="*/ 0 w 76"/>
              <a:gd name="T61" fmla="*/ 56 h 92"/>
              <a:gd name="T62" fmla="*/ 10 w 76"/>
              <a:gd name="T63" fmla="*/ 56 h 92"/>
              <a:gd name="T64" fmla="*/ 18 w 76"/>
              <a:gd name="T65" fmla="*/ 60 h 92"/>
              <a:gd name="T66" fmla="*/ 24 w 76"/>
              <a:gd name="T67" fmla="*/ 70 h 92"/>
              <a:gd name="T68" fmla="*/ 28 w 76"/>
              <a:gd name="T69" fmla="*/ 80 h 92"/>
              <a:gd name="T70" fmla="*/ 24 w 76"/>
              <a:gd name="T71" fmla="*/ 84 h 92"/>
              <a:gd name="T72" fmla="*/ 24 w 76"/>
              <a:gd name="T73" fmla="*/ 86 h 92"/>
              <a:gd name="T74" fmla="*/ 26 w 76"/>
              <a:gd name="T75" fmla="*/ 88 h 92"/>
              <a:gd name="T76" fmla="*/ 32 w 76"/>
              <a:gd name="T77" fmla="*/ 90 h 92"/>
              <a:gd name="T78" fmla="*/ 46 w 76"/>
              <a:gd name="T79" fmla="*/ 90 h 92"/>
              <a:gd name="T80" fmla="*/ 56 w 76"/>
              <a:gd name="T81" fmla="*/ 92 h 92"/>
              <a:gd name="T82" fmla="*/ 56 w 76"/>
              <a:gd name="T83" fmla="*/ 88 h 92"/>
              <a:gd name="T84" fmla="*/ 68 w 76"/>
              <a:gd name="T85" fmla="*/ 88 h 92"/>
              <a:gd name="T86" fmla="*/ 72 w 76"/>
              <a:gd name="T87" fmla="*/ 86 h 92"/>
              <a:gd name="T88" fmla="*/ 74 w 76"/>
              <a:gd name="T89" fmla="*/ 84 h 92"/>
              <a:gd name="T90" fmla="*/ 74 w 76"/>
              <a:gd name="T91" fmla="*/ 80 h 92"/>
              <a:gd name="T92" fmla="*/ 70 w 76"/>
              <a:gd name="T93" fmla="*/ 78 h 9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76"/>
              <a:gd name="T142" fmla="*/ 0 h 92"/>
              <a:gd name="T143" fmla="*/ 76 w 76"/>
              <a:gd name="T144" fmla="*/ 92 h 9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76" h="92">
                <a:moveTo>
                  <a:pt x="70" y="78"/>
                </a:moveTo>
                <a:lnTo>
                  <a:pt x="62" y="70"/>
                </a:lnTo>
                <a:lnTo>
                  <a:pt x="54" y="64"/>
                </a:lnTo>
                <a:lnTo>
                  <a:pt x="56" y="60"/>
                </a:lnTo>
                <a:lnTo>
                  <a:pt x="58" y="58"/>
                </a:lnTo>
                <a:lnTo>
                  <a:pt x="66" y="54"/>
                </a:lnTo>
                <a:lnTo>
                  <a:pt x="74" y="50"/>
                </a:lnTo>
                <a:lnTo>
                  <a:pt x="76" y="46"/>
                </a:lnTo>
                <a:lnTo>
                  <a:pt x="76" y="42"/>
                </a:lnTo>
                <a:lnTo>
                  <a:pt x="76" y="36"/>
                </a:lnTo>
                <a:lnTo>
                  <a:pt x="74" y="32"/>
                </a:lnTo>
                <a:lnTo>
                  <a:pt x="70" y="28"/>
                </a:lnTo>
                <a:lnTo>
                  <a:pt x="70" y="24"/>
                </a:lnTo>
                <a:lnTo>
                  <a:pt x="70" y="16"/>
                </a:lnTo>
                <a:lnTo>
                  <a:pt x="74" y="8"/>
                </a:lnTo>
                <a:lnTo>
                  <a:pt x="70" y="0"/>
                </a:lnTo>
                <a:lnTo>
                  <a:pt x="70" y="2"/>
                </a:lnTo>
                <a:lnTo>
                  <a:pt x="66" y="4"/>
                </a:lnTo>
                <a:lnTo>
                  <a:pt x="62" y="6"/>
                </a:lnTo>
                <a:lnTo>
                  <a:pt x="58" y="4"/>
                </a:lnTo>
                <a:lnTo>
                  <a:pt x="54" y="2"/>
                </a:lnTo>
                <a:lnTo>
                  <a:pt x="48" y="12"/>
                </a:lnTo>
                <a:lnTo>
                  <a:pt x="44" y="18"/>
                </a:lnTo>
                <a:lnTo>
                  <a:pt x="42" y="22"/>
                </a:lnTo>
                <a:lnTo>
                  <a:pt x="44" y="28"/>
                </a:lnTo>
                <a:lnTo>
                  <a:pt x="32" y="28"/>
                </a:lnTo>
                <a:lnTo>
                  <a:pt x="26" y="26"/>
                </a:lnTo>
                <a:lnTo>
                  <a:pt x="22" y="24"/>
                </a:lnTo>
                <a:lnTo>
                  <a:pt x="12" y="36"/>
                </a:lnTo>
                <a:lnTo>
                  <a:pt x="4" y="48"/>
                </a:lnTo>
                <a:lnTo>
                  <a:pt x="0" y="56"/>
                </a:lnTo>
                <a:lnTo>
                  <a:pt x="10" y="56"/>
                </a:lnTo>
                <a:lnTo>
                  <a:pt x="18" y="60"/>
                </a:lnTo>
                <a:lnTo>
                  <a:pt x="24" y="70"/>
                </a:lnTo>
                <a:lnTo>
                  <a:pt x="28" y="80"/>
                </a:lnTo>
                <a:lnTo>
                  <a:pt x="24" y="84"/>
                </a:lnTo>
                <a:lnTo>
                  <a:pt x="24" y="86"/>
                </a:lnTo>
                <a:lnTo>
                  <a:pt x="26" y="88"/>
                </a:lnTo>
                <a:lnTo>
                  <a:pt x="32" y="90"/>
                </a:lnTo>
                <a:lnTo>
                  <a:pt x="46" y="90"/>
                </a:lnTo>
                <a:lnTo>
                  <a:pt x="56" y="92"/>
                </a:lnTo>
                <a:lnTo>
                  <a:pt x="56" y="88"/>
                </a:lnTo>
                <a:lnTo>
                  <a:pt x="68" y="88"/>
                </a:lnTo>
                <a:lnTo>
                  <a:pt x="72" y="86"/>
                </a:lnTo>
                <a:lnTo>
                  <a:pt x="74" y="84"/>
                </a:lnTo>
                <a:lnTo>
                  <a:pt x="74" y="80"/>
                </a:lnTo>
                <a:lnTo>
                  <a:pt x="70" y="7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1" name="Freeform 26"/>
          <p:cNvSpPr>
            <a:spLocks noChangeAspect="1"/>
          </p:cNvSpPr>
          <p:nvPr/>
        </p:nvSpPr>
        <p:spPr bwMode="auto">
          <a:xfrm>
            <a:off x="7329488" y="3128963"/>
            <a:ext cx="95250" cy="114300"/>
          </a:xfrm>
          <a:custGeom>
            <a:avLst/>
            <a:gdLst>
              <a:gd name="T0" fmla="*/ 18 w 64"/>
              <a:gd name="T1" fmla="*/ 0 h 76"/>
              <a:gd name="T2" fmla="*/ 18 w 64"/>
              <a:gd name="T3" fmla="*/ 2 h 76"/>
              <a:gd name="T4" fmla="*/ 18 w 64"/>
              <a:gd name="T5" fmla="*/ 4 h 76"/>
              <a:gd name="T6" fmla="*/ 16 w 64"/>
              <a:gd name="T7" fmla="*/ 6 h 76"/>
              <a:gd name="T8" fmla="*/ 12 w 64"/>
              <a:gd name="T9" fmla="*/ 8 h 76"/>
              <a:gd name="T10" fmla="*/ 0 w 64"/>
              <a:gd name="T11" fmla="*/ 8 h 76"/>
              <a:gd name="T12" fmla="*/ 0 w 64"/>
              <a:gd name="T13" fmla="*/ 12 h 76"/>
              <a:gd name="T14" fmla="*/ 2 w 64"/>
              <a:gd name="T15" fmla="*/ 16 h 76"/>
              <a:gd name="T16" fmla="*/ 4 w 64"/>
              <a:gd name="T17" fmla="*/ 20 h 76"/>
              <a:gd name="T18" fmla="*/ 6 w 64"/>
              <a:gd name="T19" fmla="*/ 28 h 76"/>
              <a:gd name="T20" fmla="*/ 8 w 64"/>
              <a:gd name="T21" fmla="*/ 40 h 76"/>
              <a:gd name="T22" fmla="*/ 14 w 64"/>
              <a:gd name="T23" fmla="*/ 56 h 76"/>
              <a:gd name="T24" fmla="*/ 20 w 64"/>
              <a:gd name="T25" fmla="*/ 70 h 76"/>
              <a:gd name="T26" fmla="*/ 24 w 64"/>
              <a:gd name="T27" fmla="*/ 74 h 76"/>
              <a:gd name="T28" fmla="*/ 30 w 64"/>
              <a:gd name="T29" fmla="*/ 76 h 76"/>
              <a:gd name="T30" fmla="*/ 40 w 64"/>
              <a:gd name="T31" fmla="*/ 74 h 76"/>
              <a:gd name="T32" fmla="*/ 50 w 64"/>
              <a:gd name="T33" fmla="*/ 70 h 76"/>
              <a:gd name="T34" fmla="*/ 60 w 64"/>
              <a:gd name="T35" fmla="*/ 64 h 76"/>
              <a:gd name="T36" fmla="*/ 64 w 64"/>
              <a:gd name="T37" fmla="*/ 60 h 76"/>
              <a:gd name="T38" fmla="*/ 64 w 64"/>
              <a:gd name="T39" fmla="*/ 58 h 76"/>
              <a:gd name="T40" fmla="*/ 64 w 64"/>
              <a:gd name="T41" fmla="*/ 50 h 76"/>
              <a:gd name="T42" fmla="*/ 58 w 64"/>
              <a:gd name="T43" fmla="*/ 42 h 76"/>
              <a:gd name="T44" fmla="*/ 52 w 64"/>
              <a:gd name="T45" fmla="*/ 32 h 76"/>
              <a:gd name="T46" fmla="*/ 46 w 64"/>
              <a:gd name="T47" fmla="*/ 26 h 76"/>
              <a:gd name="T48" fmla="*/ 18 w 64"/>
              <a:gd name="T49" fmla="*/ 0 h 7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4"/>
              <a:gd name="T76" fmla="*/ 0 h 76"/>
              <a:gd name="T77" fmla="*/ 64 w 64"/>
              <a:gd name="T78" fmla="*/ 76 h 7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4" h="76">
                <a:moveTo>
                  <a:pt x="18" y="0"/>
                </a:moveTo>
                <a:lnTo>
                  <a:pt x="18" y="2"/>
                </a:lnTo>
                <a:lnTo>
                  <a:pt x="18" y="4"/>
                </a:lnTo>
                <a:lnTo>
                  <a:pt x="16" y="6"/>
                </a:lnTo>
                <a:lnTo>
                  <a:pt x="12" y="8"/>
                </a:lnTo>
                <a:lnTo>
                  <a:pt x="0" y="8"/>
                </a:lnTo>
                <a:lnTo>
                  <a:pt x="0" y="12"/>
                </a:lnTo>
                <a:lnTo>
                  <a:pt x="2" y="16"/>
                </a:lnTo>
                <a:lnTo>
                  <a:pt x="4" y="20"/>
                </a:lnTo>
                <a:lnTo>
                  <a:pt x="6" y="28"/>
                </a:lnTo>
                <a:lnTo>
                  <a:pt x="8" y="40"/>
                </a:lnTo>
                <a:lnTo>
                  <a:pt x="14" y="56"/>
                </a:lnTo>
                <a:lnTo>
                  <a:pt x="20" y="70"/>
                </a:lnTo>
                <a:lnTo>
                  <a:pt x="24" y="74"/>
                </a:lnTo>
                <a:lnTo>
                  <a:pt x="30" y="76"/>
                </a:lnTo>
                <a:lnTo>
                  <a:pt x="40" y="74"/>
                </a:lnTo>
                <a:lnTo>
                  <a:pt x="50" y="70"/>
                </a:lnTo>
                <a:lnTo>
                  <a:pt x="60" y="64"/>
                </a:lnTo>
                <a:lnTo>
                  <a:pt x="64" y="60"/>
                </a:lnTo>
                <a:lnTo>
                  <a:pt x="64" y="58"/>
                </a:lnTo>
                <a:lnTo>
                  <a:pt x="64" y="50"/>
                </a:lnTo>
                <a:lnTo>
                  <a:pt x="58" y="42"/>
                </a:lnTo>
                <a:lnTo>
                  <a:pt x="52" y="32"/>
                </a:lnTo>
                <a:lnTo>
                  <a:pt x="46" y="26"/>
                </a:lnTo>
                <a:lnTo>
                  <a:pt x="18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32" name="Group 27"/>
          <p:cNvGrpSpPr>
            <a:grpSpLocks noChangeAspect="1"/>
          </p:cNvGrpSpPr>
          <p:nvPr/>
        </p:nvGrpSpPr>
        <p:grpSpPr bwMode="auto">
          <a:xfrm>
            <a:off x="1812925" y="2063750"/>
            <a:ext cx="1835150" cy="973138"/>
            <a:chOff x="881" y="712"/>
            <a:chExt cx="1232" cy="654"/>
          </a:xfrm>
          <a:solidFill>
            <a:srgbClr val="003399"/>
          </a:solidFill>
        </p:grpSpPr>
        <p:sp>
          <p:nvSpPr>
            <p:cNvPr id="333" name="Freeform 28"/>
            <p:cNvSpPr>
              <a:spLocks noChangeAspect="1"/>
            </p:cNvSpPr>
            <p:nvPr/>
          </p:nvSpPr>
          <p:spPr bwMode="auto">
            <a:xfrm>
              <a:off x="881" y="826"/>
              <a:ext cx="1056" cy="540"/>
            </a:xfrm>
            <a:custGeom>
              <a:avLst/>
              <a:gdLst>
                <a:gd name="T0" fmla="*/ 840 w 1056"/>
                <a:gd name="T1" fmla="*/ 184 h 540"/>
                <a:gd name="T2" fmla="*/ 898 w 1056"/>
                <a:gd name="T3" fmla="*/ 186 h 540"/>
                <a:gd name="T4" fmla="*/ 932 w 1056"/>
                <a:gd name="T5" fmla="*/ 218 h 540"/>
                <a:gd name="T6" fmla="*/ 936 w 1056"/>
                <a:gd name="T7" fmla="*/ 254 h 540"/>
                <a:gd name="T8" fmla="*/ 984 w 1056"/>
                <a:gd name="T9" fmla="*/ 220 h 540"/>
                <a:gd name="T10" fmla="*/ 1006 w 1056"/>
                <a:gd name="T11" fmla="*/ 266 h 540"/>
                <a:gd name="T12" fmla="*/ 1010 w 1056"/>
                <a:gd name="T13" fmla="*/ 300 h 540"/>
                <a:gd name="T14" fmla="*/ 1040 w 1056"/>
                <a:gd name="T15" fmla="*/ 324 h 540"/>
                <a:gd name="T16" fmla="*/ 1044 w 1056"/>
                <a:gd name="T17" fmla="*/ 368 h 540"/>
                <a:gd name="T18" fmla="*/ 934 w 1056"/>
                <a:gd name="T19" fmla="*/ 390 h 540"/>
                <a:gd name="T20" fmla="*/ 856 w 1056"/>
                <a:gd name="T21" fmla="*/ 422 h 540"/>
                <a:gd name="T22" fmla="*/ 910 w 1056"/>
                <a:gd name="T23" fmla="*/ 430 h 540"/>
                <a:gd name="T24" fmla="*/ 894 w 1056"/>
                <a:gd name="T25" fmla="*/ 468 h 540"/>
                <a:gd name="T26" fmla="*/ 954 w 1056"/>
                <a:gd name="T27" fmla="*/ 454 h 540"/>
                <a:gd name="T28" fmla="*/ 946 w 1056"/>
                <a:gd name="T29" fmla="*/ 478 h 540"/>
                <a:gd name="T30" fmla="*/ 870 w 1056"/>
                <a:gd name="T31" fmla="*/ 514 h 540"/>
                <a:gd name="T32" fmla="*/ 880 w 1056"/>
                <a:gd name="T33" fmla="*/ 488 h 540"/>
                <a:gd name="T34" fmla="*/ 806 w 1056"/>
                <a:gd name="T35" fmla="*/ 468 h 540"/>
                <a:gd name="T36" fmla="*/ 718 w 1056"/>
                <a:gd name="T37" fmla="*/ 502 h 540"/>
                <a:gd name="T38" fmla="*/ 646 w 1056"/>
                <a:gd name="T39" fmla="*/ 530 h 540"/>
                <a:gd name="T40" fmla="*/ 600 w 1056"/>
                <a:gd name="T41" fmla="*/ 540 h 540"/>
                <a:gd name="T42" fmla="*/ 644 w 1056"/>
                <a:gd name="T43" fmla="*/ 486 h 540"/>
                <a:gd name="T44" fmla="*/ 650 w 1056"/>
                <a:gd name="T45" fmla="*/ 466 h 540"/>
                <a:gd name="T46" fmla="*/ 612 w 1056"/>
                <a:gd name="T47" fmla="*/ 442 h 540"/>
                <a:gd name="T48" fmla="*/ 588 w 1056"/>
                <a:gd name="T49" fmla="*/ 414 h 540"/>
                <a:gd name="T50" fmla="*/ 498 w 1056"/>
                <a:gd name="T51" fmla="*/ 430 h 540"/>
                <a:gd name="T52" fmla="*/ 80 w 1056"/>
                <a:gd name="T53" fmla="*/ 402 h 540"/>
                <a:gd name="T54" fmla="*/ 54 w 1056"/>
                <a:gd name="T55" fmla="*/ 354 h 540"/>
                <a:gd name="T56" fmla="*/ 48 w 1056"/>
                <a:gd name="T57" fmla="*/ 326 h 540"/>
                <a:gd name="T58" fmla="*/ 36 w 1056"/>
                <a:gd name="T59" fmla="*/ 290 h 540"/>
                <a:gd name="T60" fmla="*/ 28 w 1056"/>
                <a:gd name="T61" fmla="*/ 236 h 540"/>
                <a:gd name="T62" fmla="*/ 186 w 1056"/>
                <a:gd name="T63" fmla="*/ 68 h 540"/>
                <a:gd name="T64" fmla="*/ 252 w 1056"/>
                <a:gd name="T65" fmla="*/ 70 h 540"/>
                <a:gd name="T66" fmla="*/ 352 w 1056"/>
                <a:gd name="T67" fmla="*/ 64 h 540"/>
                <a:gd name="T68" fmla="*/ 382 w 1056"/>
                <a:gd name="T69" fmla="*/ 72 h 540"/>
                <a:gd name="T70" fmla="*/ 458 w 1056"/>
                <a:gd name="T71" fmla="*/ 80 h 540"/>
                <a:gd name="T72" fmla="*/ 460 w 1056"/>
                <a:gd name="T73" fmla="*/ 98 h 540"/>
                <a:gd name="T74" fmla="*/ 526 w 1056"/>
                <a:gd name="T75" fmla="*/ 102 h 540"/>
                <a:gd name="T76" fmla="*/ 582 w 1056"/>
                <a:gd name="T77" fmla="*/ 84 h 540"/>
                <a:gd name="T78" fmla="*/ 662 w 1056"/>
                <a:gd name="T79" fmla="*/ 86 h 540"/>
                <a:gd name="T80" fmla="*/ 694 w 1056"/>
                <a:gd name="T81" fmla="*/ 88 h 540"/>
                <a:gd name="T82" fmla="*/ 706 w 1056"/>
                <a:gd name="T83" fmla="*/ 62 h 540"/>
                <a:gd name="T84" fmla="*/ 760 w 1056"/>
                <a:gd name="T85" fmla="*/ 8 h 540"/>
                <a:gd name="T86" fmla="*/ 790 w 1056"/>
                <a:gd name="T87" fmla="*/ 20 h 540"/>
                <a:gd name="T88" fmla="*/ 750 w 1056"/>
                <a:gd name="T89" fmla="*/ 66 h 540"/>
                <a:gd name="T90" fmla="*/ 776 w 1056"/>
                <a:gd name="T91" fmla="*/ 76 h 540"/>
                <a:gd name="T92" fmla="*/ 780 w 1056"/>
                <a:gd name="T93" fmla="*/ 104 h 540"/>
                <a:gd name="T94" fmla="*/ 828 w 1056"/>
                <a:gd name="T95" fmla="*/ 66 h 540"/>
                <a:gd name="T96" fmla="*/ 846 w 1056"/>
                <a:gd name="T97" fmla="*/ 90 h 540"/>
                <a:gd name="T98" fmla="*/ 790 w 1056"/>
                <a:gd name="T99" fmla="*/ 122 h 540"/>
                <a:gd name="T100" fmla="*/ 704 w 1056"/>
                <a:gd name="T101" fmla="*/ 168 h 540"/>
                <a:gd name="T102" fmla="*/ 612 w 1056"/>
                <a:gd name="T103" fmla="*/ 214 h 540"/>
                <a:gd name="T104" fmla="*/ 604 w 1056"/>
                <a:gd name="T105" fmla="*/ 274 h 540"/>
                <a:gd name="T106" fmla="*/ 656 w 1056"/>
                <a:gd name="T107" fmla="*/ 294 h 540"/>
                <a:gd name="T108" fmla="*/ 712 w 1056"/>
                <a:gd name="T109" fmla="*/ 314 h 540"/>
                <a:gd name="T110" fmla="*/ 718 w 1056"/>
                <a:gd name="T111" fmla="*/ 370 h 540"/>
                <a:gd name="T112" fmla="*/ 772 w 1056"/>
                <a:gd name="T113" fmla="*/ 304 h 540"/>
                <a:gd name="T114" fmla="*/ 794 w 1056"/>
                <a:gd name="T115" fmla="*/ 254 h 54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56"/>
                <a:gd name="T175" fmla="*/ 0 h 540"/>
                <a:gd name="T176" fmla="*/ 1056 w 1056"/>
                <a:gd name="T177" fmla="*/ 540 h 54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56" h="540">
                  <a:moveTo>
                    <a:pt x="806" y="236"/>
                  </a:moveTo>
                  <a:lnTo>
                    <a:pt x="812" y="232"/>
                  </a:lnTo>
                  <a:lnTo>
                    <a:pt x="818" y="226"/>
                  </a:lnTo>
                  <a:lnTo>
                    <a:pt x="824" y="220"/>
                  </a:lnTo>
                  <a:lnTo>
                    <a:pt x="826" y="212"/>
                  </a:lnTo>
                  <a:lnTo>
                    <a:pt x="826" y="202"/>
                  </a:lnTo>
                  <a:lnTo>
                    <a:pt x="828" y="194"/>
                  </a:lnTo>
                  <a:lnTo>
                    <a:pt x="830" y="190"/>
                  </a:lnTo>
                  <a:lnTo>
                    <a:pt x="834" y="186"/>
                  </a:lnTo>
                  <a:lnTo>
                    <a:pt x="840" y="184"/>
                  </a:lnTo>
                  <a:lnTo>
                    <a:pt x="848" y="184"/>
                  </a:lnTo>
                  <a:lnTo>
                    <a:pt x="856" y="186"/>
                  </a:lnTo>
                  <a:lnTo>
                    <a:pt x="864" y="186"/>
                  </a:lnTo>
                  <a:lnTo>
                    <a:pt x="880" y="186"/>
                  </a:lnTo>
                  <a:lnTo>
                    <a:pt x="882" y="186"/>
                  </a:lnTo>
                  <a:lnTo>
                    <a:pt x="882" y="184"/>
                  </a:lnTo>
                  <a:lnTo>
                    <a:pt x="884" y="184"/>
                  </a:lnTo>
                  <a:lnTo>
                    <a:pt x="888" y="182"/>
                  </a:lnTo>
                  <a:lnTo>
                    <a:pt x="892" y="184"/>
                  </a:lnTo>
                  <a:lnTo>
                    <a:pt x="898" y="186"/>
                  </a:lnTo>
                  <a:lnTo>
                    <a:pt x="902" y="190"/>
                  </a:lnTo>
                  <a:lnTo>
                    <a:pt x="904" y="196"/>
                  </a:lnTo>
                  <a:lnTo>
                    <a:pt x="906" y="200"/>
                  </a:lnTo>
                  <a:lnTo>
                    <a:pt x="908" y="202"/>
                  </a:lnTo>
                  <a:lnTo>
                    <a:pt x="910" y="204"/>
                  </a:lnTo>
                  <a:lnTo>
                    <a:pt x="914" y="204"/>
                  </a:lnTo>
                  <a:lnTo>
                    <a:pt x="922" y="206"/>
                  </a:lnTo>
                  <a:lnTo>
                    <a:pt x="928" y="210"/>
                  </a:lnTo>
                  <a:lnTo>
                    <a:pt x="930" y="214"/>
                  </a:lnTo>
                  <a:lnTo>
                    <a:pt x="932" y="218"/>
                  </a:lnTo>
                  <a:lnTo>
                    <a:pt x="930" y="222"/>
                  </a:lnTo>
                  <a:lnTo>
                    <a:pt x="926" y="228"/>
                  </a:lnTo>
                  <a:lnTo>
                    <a:pt x="922" y="236"/>
                  </a:lnTo>
                  <a:lnTo>
                    <a:pt x="920" y="244"/>
                  </a:lnTo>
                  <a:lnTo>
                    <a:pt x="920" y="246"/>
                  </a:lnTo>
                  <a:lnTo>
                    <a:pt x="922" y="248"/>
                  </a:lnTo>
                  <a:lnTo>
                    <a:pt x="926" y="250"/>
                  </a:lnTo>
                  <a:lnTo>
                    <a:pt x="932" y="250"/>
                  </a:lnTo>
                  <a:lnTo>
                    <a:pt x="934" y="250"/>
                  </a:lnTo>
                  <a:lnTo>
                    <a:pt x="936" y="254"/>
                  </a:lnTo>
                  <a:lnTo>
                    <a:pt x="936" y="256"/>
                  </a:lnTo>
                  <a:lnTo>
                    <a:pt x="936" y="258"/>
                  </a:lnTo>
                  <a:lnTo>
                    <a:pt x="942" y="256"/>
                  </a:lnTo>
                  <a:lnTo>
                    <a:pt x="948" y="252"/>
                  </a:lnTo>
                  <a:lnTo>
                    <a:pt x="954" y="246"/>
                  </a:lnTo>
                  <a:lnTo>
                    <a:pt x="960" y="244"/>
                  </a:lnTo>
                  <a:lnTo>
                    <a:pt x="964" y="242"/>
                  </a:lnTo>
                  <a:lnTo>
                    <a:pt x="972" y="234"/>
                  </a:lnTo>
                  <a:lnTo>
                    <a:pt x="978" y="226"/>
                  </a:lnTo>
                  <a:lnTo>
                    <a:pt x="984" y="220"/>
                  </a:lnTo>
                  <a:lnTo>
                    <a:pt x="988" y="218"/>
                  </a:lnTo>
                  <a:lnTo>
                    <a:pt x="992" y="218"/>
                  </a:lnTo>
                  <a:lnTo>
                    <a:pt x="992" y="224"/>
                  </a:lnTo>
                  <a:lnTo>
                    <a:pt x="994" y="230"/>
                  </a:lnTo>
                  <a:lnTo>
                    <a:pt x="1000" y="246"/>
                  </a:lnTo>
                  <a:lnTo>
                    <a:pt x="1002" y="250"/>
                  </a:lnTo>
                  <a:lnTo>
                    <a:pt x="1000" y="252"/>
                  </a:lnTo>
                  <a:lnTo>
                    <a:pt x="1000" y="256"/>
                  </a:lnTo>
                  <a:lnTo>
                    <a:pt x="1002" y="260"/>
                  </a:lnTo>
                  <a:lnTo>
                    <a:pt x="1006" y="266"/>
                  </a:lnTo>
                  <a:lnTo>
                    <a:pt x="1008" y="272"/>
                  </a:lnTo>
                  <a:lnTo>
                    <a:pt x="1006" y="278"/>
                  </a:lnTo>
                  <a:lnTo>
                    <a:pt x="1004" y="280"/>
                  </a:lnTo>
                  <a:lnTo>
                    <a:pt x="1002" y="284"/>
                  </a:lnTo>
                  <a:lnTo>
                    <a:pt x="1000" y="286"/>
                  </a:lnTo>
                  <a:lnTo>
                    <a:pt x="998" y="288"/>
                  </a:lnTo>
                  <a:lnTo>
                    <a:pt x="1000" y="292"/>
                  </a:lnTo>
                  <a:lnTo>
                    <a:pt x="1004" y="294"/>
                  </a:lnTo>
                  <a:lnTo>
                    <a:pt x="1008" y="296"/>
                  </a:lnTo>
                  <a:lnTo>
                    <a:pt x="1010" y="300"/>
                  </a:lnTo>
                  <a:lnTo>
                    <a:pt x="1010" y="302"/>
                  </a:lnTo>
                  <a:lnTo>
                    <a:pt x="1010" y="304"/>
                  </a:lnTo>
                  <a:lnTo>
                    <a:pt x="1016" y="308"/>
                  </a:lnTo>
                  <a:lnTo>
                    <a:pt x="1020" y="308"/>
                  </a:lnTo>
                  <a:lnTo>
                    <a:pt x="1028" y="310"/>
                  </a:lnTo>
                  <a:lnTo>
                    <a:pt x="1036" y="314"/>
                  </a:lnTo>
                  <a:lnTo>
                    <a:pt x="1040" y="316"/>
                  </a:lnTo>
                  <a:lnTo>
                    <a:pt x="1042" y="318"/>
                  </a:lnTo>
                  <a:lnTo>
                    <a:pt x="1042" y="320"/>
                  </a:lnTo>
                  <a:lnTo>
                    <a:pt x="1040" y="324"/>
                  </a:lnTo>
                  <a:lnTo>
                    <a:pt x="1038" y="328"/>
                  </a:lnTo>
                  <a:lnTo>
                    <a:pt x="1040" y="332"/>
                  </a:lnTo>
                  <a:lnTo>
                    <a:pt x="1044" y="332"/>
                  </a:lnTo>
                  <a:lnTo>
                    <a:pt x="1044" y="336"/>
                  </a:lnTo>
                  <a:lnTo>
                    <a:pt x="1056" y="336"/>
                  </a:lnTo>
                  <a:lnTo>
                    <a:pt x="1056" y="342"/>
                  </a:lnTo>
                  <a:lnTo>
                    <a:pt x="1054" y="352"/>
                  </a:lnTo>
                  <a:lnTo>
                    <a:pt x="1050" y="360"/>
                  </a:lnTo>
                  <a:lnTo>
                    <a:pt x="1048" y="366"/>
                  </a:lnTo>
                  <a:lnTo>
                    <a:pt x="1044" y="368"/>
                  </a:lnTo>
                  <a:lnTo>
                    <a:pt x="1032" y="370"/>
                  </a:lnTo>
                  <a:lnTo>
                    <a:pt x="1024" y="370"/>
                  </a:lnTo>
                  <a:lnTo>
                    <a:pt x="1016" y="372"/>
                  </a:lnTo>
                  <a:lnTo>
                    <a:pt x="1008" y="376"/>
                  </a:lnTo>
                  <a:lnTo>
                    <a:pt x="994" y="386"/>
                  </a:lnTo>
                  <a:lnTo>
                    <a:pt x="988" y="388"/>
                  </a:lnTo>
                  <a:lnTo>
                    <a:pt x="980" y="394"/>
                  </a:lnTo>
                  <a:lnTo>
                    <a:pt x="970" y="396"/>
                  </a:lnTo>
                  <a:lnTo>
                    <a:pt x="960" y="398"/>
                  </a:lnTo>
                  <a:lnTo>
                    <a:pt x="934" y="390"/>
                  </a:lnTo>
                  <a:lnTo>
                    <a:pt x="908" y="388"/>
                  </a:lnTo>
                  <a:lnTo>
                    <a:pt x="894" y="390"/>
                  </a:lnTo>
                  <a:lnTo>
                    <a:pt x="886" y="396"/>
                  </a:lnTo>
                  <a:lnTo>
                    <a:pt x="876" y="402"/>
                  </a:lnTo>
                  <a:lnTo>
                    <a:pt x="862" y="410"/>
                  </a:lnTo>
                  <a:lnTo>
                    <a:pt x="852" y="418"/>
                  </a:lnTo>
                  <a:lnTo>
                    <a:pt x="842" y="430"/>
                  </a:lnTo>
                  <a:lnTo>
                    <a:pt x="828" y="440"/>
                  </a:lnTo>
                  <a:lnTo>
                    <a:pt x="840" y="432"/>
                  </a:lnTo>
                  <a:lnTo>
                    <a:pt x="856" y="422"/>
                  </a:lnTo>
                  <a:lnTo>
                    <a:pt x="876" y="414"/>
                  </a:lnTo>
                  <a:lnTo>
                    <a:pt x="884" y="414"/>
                  </a:lnTo>
                  <a:lnTo>
                    <a:pt x="892" y="414"/>
                  </a:lnTo>
                  <a:lnTo>
                    <a:pt x="898" y="414"/>
                  </a:lnTo>
                  <a:lnTo>
                    <a:pt x="906" y="414"/>
                  </a:lnTo>
                  <a:lnTo>
                    <a:pt x="910" y="418"/>
                  </a:lnTo>
                  <a:lnTo>
                    <a:pt x="910" y="420"/>
                  </a:lnTo>
                  <a:lnTo>
                    <a:pt x="912" y="422"/>
                  </a:lnTo>
                  <a:lnTo>
                    <a:pt x="910" y="426"/>
                  </a:lnTo>
                  <a:lnTo>
                    <a:pt x="910" y="430"/>
                  </a:lnTo>
                  <a:lnTo>
                    <a:pt x="904" y="432"/>
                  </a:lnTo>
                  <a:lnTo>
                    <a:pt x="896" y="436"/>
                  </a:lnTo>
                  <a:lnTo>
                    <a:pt x="892" y="438"/>
                  </a:lnTo>
                  <a:lnTo>
                    <a:pt x="890" y="442"/>
                  </a:lnTo>
                  <a:lnTo>
                    <a:pt x="904" y="442"/>
                  </a:lnTo>
                  <a:lnTo>
                    <a:pt x="898" y="448"/>
                  </a:lnTo>
                  <a:lnTo>
                    <a:pt x="894" y="454"/>
                  </a:lnTo>
                  <a:lnTo>
                    <a:pt x="892" y="460"/>
                  </a:lnTo>
                  <a:lnTo>
                    <a:pt x="892" y="464"/>
                  </a:lnTo>
                  <a:lnTo>
                    <a:pt x="894" y="468"/>
                  </a:lnTo>
                  <a:lnTo>
                    <a:pt x="902" y="472"/>
                  </a:lnTo>
                  <a:lnTo>
                    <a:pt x="910" y="476"/>
                  </a:lnTo>
                  <a:lnTo>
                    <a:pt x="920" y="476"/>
                  </a:lnTo>
                  <a:lnTo>
                    <a:pt x="928" y="476"/>
                  </a:lnTo>
                  <a:lnTo>
                    <a:pt x="936" y="472"/>
                  </a:lnTo>
                  <a:lnTo>
                    <a:pt x="940" y="468"/>
                  </a:lnTo>
                  <a:lnTo>
                    <a:pt x="944" y="462"/>
                  </a:lnTo>
                  <a:lnTo>
                    <a:pt x="948" y="458"/>
                  </a:lnTo>
                  <a:lnTo>
                    <a:pt x="950" y="454"/>
                  </a:lnTo>
                  <a:lnTo>
                    <a:pt x="954" y="454"/>
                  </a:lnTo>
                  <a:lnTo>
                    <a:pt x="958" y="454"/>
                  </a:lnTo>
                  <a:lnTo>
                    <a:pt x="958" y="456"/>
                  </a:lnTo>
                  <a:lnTo>
                    <a:pt x="956" y="460"/>
                  </a:lnTo>
                  <a:lnTo>
                    <a:pt x="954" y="464"/>
                  </a:lnTo>
                  <a:lnTo>
                    <a:pt x="958" y="464"/>
                  </a:lnTo>
                  <a:lnTo>
                    <a:pt x="960" y="466"/>
                  </a:lnTo>
                  <a:lnTo>
                    <a:pt x="960" y="468"/>
                  </a:lnTo>
                  <a:lnTo>
                    <a:pt x="958" y="470"/>
                  </a:lnTo>
                  <a:lnTo>
                    <a:pt x="954" y="474"/>
                  </a:lnTo>
                  <a:lnTo>
                    <a:pt x="946" y="478"/>
                  </a:lnTo>
                  <a:lnTo>
                    <a:pt x="938" y="486"/>
                  </a:lnTo>
                  <a:lnTo>
                    <a:pt x="930" y="490"/>
                  </a:lnTo>
                  <a:lnTo>
                    <a:pt x="910" y="496"/>
                  </a:lnTo>
                  <a:lnTo>
                    <a:pt x="904" y="496"/>
                  </a:lnTo>
                  <a:lnTo>
                    <a:pt x="898" y="496"/>
                  </a:lnTo>
                  <a:lnTo>
                    <a:pt x="890" y="496"/>
                  </a:lnTo>
                  <a:lnTo>
                    <a:pt x="884" y="498"/>
                  </a:lnTo>
                  <a:lnTo>
                    <a:pt x="880" y="504"/>
                  </a:lnTo>
                  <a:lnTo>
                    <a:pt x="876" y="510"/>
                  </a:lnTo>
                  <a:lnTo>
                    <a:pt x="870" y="514"/>
                  </a:lnTo>
                  <a:lnTo>
                    <a:pt x="866" y="516"/>
                  </a:lnTo>
                  <a:lnTo>
                    <a:pt x="862" y="516"/>
                  </a:lnTo>
                  <a:lnTo>
                    <a:pt x="856" y="516"/>
                  </a:lnTo>
                  <a:lnTo>
                    <a:pt x="854" y="512"/>
                  </a:lnTo>
                  <a:lnTo>
                    <a:pt x="854" y="510"/>
                  </a:lnTo>
                  <a:lnTo>
                    <a:pt x="854" y="504"/>
                  </a:lnTo>
                  <a:lnTo>
                    <a:pt x="858" y="500"/>
                  </a:lnTo>
                  <a:lnTo>
                    <a:pt x="866" y="496"/>
                  </a:lnTo>
                  <a:lnTo>
                    <a:pt x="876" y="492"/>
                  </a:lnTo>
                  <a:lnTo>
                    <a:pt x="880" y="488"/>
                  </a:lnTo>
                  <a:lnTo>
                    <a:pt x="882" y="484"/>
                  </a:lnTo>
                  <a:lnTo>
                    <a:pt x="846" y="490"/>
                  </a:lnTo>
                  <a:lnTo>
                    <a:pt x="840" y="470"/>
                  </a:lnTo>
                  <a:lnTo>
                    <a:pt x="840" y="466"/>
                  </a:lnTo>
                  <a:lnTo>
                    <a:pt x="842" y="462"/>
                  </a:lnTo>
                  <a:lnTo>
                    <a:pt x="848" y="454"/>
                  </a:lnTo>
                  <a:lnTo>
                    <a:pt x="828" y="448"/>
                  </a:lnTo>
                  <a:lnTo>
                    <a:pt x="822" y="450"/>
                  </a:lnTo>
                  <a:lnTo>
                    <a:pt x="816" y="454"/>
                  </a:lnTo>
                  <a:lnTo>
                    <a:pt x="806" y="468"/>
                  </a:lnTo>
                  <a:lnTo>
                    <a:pt x="800" y="474"/>
                  </a:lnTo>
                  <a:lnTo>
                    <a:pt x="796" y="482"/>
                  </a:lnTo>
                  <a:lnTo>
                    <a:pt x="790" y="486"/>
                  </a:lnTo>
                  <a:lnTo>
                    <a:pt x="780" y="488"/>
                  </a:lnTo>
                  <a:lnTo>
                    <a:pt x="774" y="490"/>
                  </a:lnTo>
                  <a:lnTo>
                    <a:pt x="742" y="490"/>
                  </a:lnTo>
                  <a:lnTo>
                    <a:pt x="734" y="494"/>
                  </a:lnTo>
                  <a:lnTo>
                    <a:pt x="726" y="496"/>
                  </a:lnTo>
                  <a:lnTo>
                    <a:pt x="722" y="500"/>
                  </a:lnTo>
                  <a:lnTo>
                    <a:pt x="718" y="502"/>
                  </a:lnTo>
                  <a:lnTo>
                    <a:pt x="706" y="504"/>
                  </a:lnTo>
                  <a:lnTo>
                    <a:pt x="690" y="504"/>
                  </a:lnTo>
                  <a:lnTo>
                    <a:pt x="682" y="504"/>
                  </a:lnTo>
                  <a:lnTo>
                    <a:pt x="672" y="506"/>
                  </a:lnTo>
                  <a:lnTo>
                    <a:pt x="664" y="512"/>
                  </a:lnTo>
                  <a:lnTo>
                    <a:pt x="664" y="514"/>
                  </a:lnTo>
                  <a:lnTo>
                    <a:pt x="664" y="520"/>
                  </a:lnTo>
                  <a:lnTo>
                    <a:pt x="654" y="524"/>
                  </a:lnTo>
                  <a:lnTo>
                    <a:pt x="648" y="526"/>
                  </a:lnTo>
                  <a:lnTo>
                    <a:pt x="646" y="530"/>
                  </a:lnTo>
                  <a:lnTo>
                    <a:pt x="642" y="530"/>
                  </a:lnTo>
                  <a:lnTo>
                    <a:pt x="642" y="526"/>
                  </a:lnTo>
                  <a:lnTo>
                    <a:pt x="636" y="528"/>
                  </a:lnTo>
                  <a:lnTo>
                    <a:pt x="634" y="526"/>
                  </a:lnTo>
                  <a:lnTo>
                    <a:pt x="630" y="526"/>
                  </a:lnTo>
                  <a:lnTo>
                    <a:pt x="624" y="528"/>
                  </a:lnTo>
                  <a:lnTo>
                    <a:pt x="616" y="534"/>
                  </a:lnTo>
                  <a:lnTo>
                    <a:pt x="608" y="538"/>
                  </a:lnTo>
                  <a:lnTo>
                    <a:pt x="606" y="540"/>
                  </a:lnTo>
                  <a:lnTo>
                    <a:pt x="600" y="540"/>
                  </a:lnTo>
                  <a:lnTo>
                    <a:pt x="596" y="540"/>
                  </a:lnTo>
                  <a:lnTo>
                    <a:pt x="602" y="536"/>
                  </a:lnTo>
                  <a:lnTo>
                    <a:pt x="608" y="532"/>
                  </a:lnTo>
                  <a:lnTo>
                    <a:pt x="614" y="528"/>
                  </a:lnTo>
                  <a:lnTo>
                    <a:pt x="616" y="524"/>
                  </a:lnTo>
                  <a:lnTo>
                    <a:pt x="616" y="522"/>
                  </a:lnTo>
                  <a:lnTo>
                    <a:pt x="616" y="524"/>
                  </a:lnTo>
                  <a:lnTo>
                    <a:pt x="626" y="518"/>
                  </a:lnTo>
                  <a:lnTo>
                    <a:pt x="632" y="508"/>
                  </a:lnTo>
                  <a:lnTo>
                    <a:pt x="644" y="486"/>
                  </a:lnTo>
                  <a:lnTo>
                    <a:pt x="644" y="492"/>
                  </a:lnTo>
                  <a:lnTo>
                    <a:pt x="648" y="496"/>
                  </a:lnTo>
                  <a:lnTo>
                    <a:pt x="652" y="496"/>
                  </a:lnTo>
                  <a:lnTo>
                    <a:pt x="658" y="496"/>
                  </a:lnTo>
                  <a:lnTo>
                    <a:pt x="664" y="496"/>
                  </a:lnTo>
                  <a:lnTo>
                    <a:pt x="664" y="494"/>
                  </a:lnTo>
                  <a:lnTo>
                    <a:pt x="664" y="490"/>
                  </a:lnTo>
                  <a:lnTo>
                    <a:pt x="664" y="482"/>
                  </a:lnTo>
                  <a:lnTo>
                    <a:pt x="658" y="472"/>
                  </a:lnTo>
                  <a:lnTo>
                    <a:pt x="650" y="466"/>
                  </a:lnTo>
                  <a:lnTo>
                    <a:pt x="648" y="464"/>
                  </a:lnTo>
                  <a:lnTo>
                    <a:pt x="644" y="464"/>
                  </a:lnTo>
                  <a:lnTo>
                    <a:pt x="630" y="464"/>
                  </a:lnTo>
                  <a:lnTo>
                    <a:pt x="612" y="462"/>
                  </a:lnTo>
                  <a:lnTo>
                    <a:pt x="616" y="458"/>
                  </a:lnTo>
                  <a:lnTo>
                    <a:pt x="618" y="452"/>
                  </a:lnTo>
                  <a:lnTo>
                    <a:pt x="618" y="450"/>
                  </a:lnTo>
                  <a:lnTo>
                    <a:pt x="616" y="448"/>
                  </a:lnTo>
                  <a:lnTo>
                    <a:pt x="614" y="446"/>
                  </a:lnTo>
                  <a:lnTo>
                    <a:pt x="612" y="442"/>
                  </a:lnTo>
                  <a:lnTo>
                    <a:pt x="614" y="438"/>
                  </a:lnTo>
                  <a:lnTo>
                    <a:pt x="610" y="436"/>
                  </a:lnTo>
                  <a:lnTo>
                    <a:pt x="608" y="432"/>
                  </a:lnTo>
                  <a:lnTo>
                    <a:pt x="606" y="428"/>
                  </a:lnTo>
                  <a:lnTo>
                    <a:pt x="606" y="424"/>
                  </a:lnTo>
                  <a:lnTo>
                    <a:pt x="604" y="422"/>
                  </a:lnTo>
                  <a:lnTo>
                    <a:pt x="606" y="418"/>
                  </a:lnTo>
                  <a:lnTo>
                    <a:pt x="602" y="416"/>
                  </a:lnTo>
                  <a:lnTo>
                    <a:pt x="598" y="414"/>
                  </a:lnTo>
                  <a:lnTo>
                    <a:pt x="588" y="414"/>
                  </a:lnTo>
                  <a:lnTo>
                    <a:pt x="580" y="416"/>
                  </a:lnTo>
                  <a:lnTo>
                    <a:pt x="566" y="422"/>
                  </a:lnTo>
                  <a:lnTo>
                    <a:pt x="554" y="430"/>
                  </a:lnTo>
                  <a:lnTo>
                    <a:pt x="538" y="438"/>
                  </a:lnTo>
                  <a:lnTo>
                    <a:pt x="526" y="436"/>
                  </a:lnTo>
                  <a:lnTo>
                    <a:pt x="516" y="432"/>
                  </a:lnTo>
                  <a:lnTo>
                    <a:pt x="516" y="434"/>
                  </a:lnTo>
                  <a:lnTo>
                    <a:pt x="510" y="432"/>
                  </a:lnTo>
                  <a:lnTo>
                    <a:pt x="504" y="430"/>
                  </a:lnTo>
                  <a:lnTo>
                    <a:pt x="498" y="430"/>
                  </a:lnTo>
                  <a:lnTo>
                    <a:pt x="492" y="428"/>
                  </a:lnTo>
                  <a:lnTo>
                    <a:pt x="486" y="426"/>
                  </a:lnTo>
                  <a:lnTo>
                    <a:pt x="482" y="422"/>
                  </a:lnTo>
                  <a:lnTo>
                    <a:pt x="482" y="416"/>
                  </a:lnTo>
                  <a:lnTo>
                    <a:pt x="88" y="416"/>
                  </a:lnTo>
                  <a:lnTo>
                    <a:pt x="88" y="414"/>
                  </a:lnTo>
                  <a:lnTo>
                    <a:pt x="86" y="414"/>
                  </a:lnTo>
                  <a:lnTo>
                    <a:pt x="88" y="412"/>
                  </a:lnTo>
                  <a:lnTo>
                    <a:pt x="90" y="410"/>
                  </a:lnTo>
                  <a:lnTo>
                    <a:pt x="80" y="402"/>
                  </a:lnTo>
                  <a:lnTo>
                    <a:pt x="72" y="394"/>
                  </a:lnTo>
                  <a:lnTo>
                    <a:pt x="62" y="386"/>
                  </a:lnTo>
                  <a:lnTo>
                    <a:pt x="58" y="386"/>
                  </a:lnTo>
                  <a:lnTo>
                    <a:pt x="54" y="384"/>
                  </a:lnTo>
                  <a:lnTo>
                    <a:pt x="52" y="378"/>
                  </a:lnTo>
                  <a:lnTo>
                    <a:pt x="50" y="372"/>
                  </a:lnTo>
                  <a:lnTo>
                    <a:pt x="52" y="366"/>
                  </a:lnTo>
                  <a:lnTo>
                    <a:pt x="56" y="360"/>
                  </a:lnTo>
                  <a:lnTo>
                    <a:pt x="56" y="358"/>
                  </a:lnTo>
                  <a:lnTo>
                    <a:pt x="54" y="354"/>
                  </a:lnTo>
                  <a:lnTo>
                    <a:pt x="48" y="352"/>
                  </a:lnTo>
                  <a:lnTo>
                    <a:pt x="48" y="350"/>
                  </a:lnTo>
                  <a:lnTo>
                    <a:pt x="50" y="348"/>
                  </a:lnTo>
                  <a:lnTo>
                    <a:pt x="52" y="346"/>
                  </a:lnTo>
                  <a:lnTo>
                    <a:pt x="50" y="342"/>
                  </a:lnTo>
                  <a:lnTo>
                    <a:pt x="48" y="340"/>
                  </a:lnTo>
                  <a:lnTo>
                    <a:pt x="42" y="336"/>
                  </a:lnTo>
                  <a:lnTo>
                    <a:pt x="42" y="334"/>
                  </a:lnTo>
                  <a:lnTo>
                    <a:pt x="44" y="330"/>
                  </a:lnTo>
                  <a:lnTo>
                    <a:pt x="48" y="326"/>
                  </a:lnTo>
                  <a:lnTo>
                    <a:pt x="52" y="320"/>
                  </a:lnTo>
                  <a:lnTo>
                    <a:pt x="50" y="316"/>
                  </a:lnTo>
                  <a:lnTo>
                    <a:pt x="44" y="316"/>
                  </a:lnTo>
                  <a:lnTo>
                    <a:pt x="34" y="314"/>
                  </a:lnTo>
                  <a:lnTo>
                    <a:pt x="34" y="310"/>
                  </a:lnTo>
                  <a:lnTo>
                    <a:pt x="38" y="308"/>
                  </a:lnTo>
                  <a:lnTo>
                    <a:pt x="40" y="308"/>
                  </a:lnTo>
                  <a:lnTo>
                    <a:pt x="38" y="304"/>
                  </a:lnTo>
                  <a:lnTo>
                    <a:pt x="38" y="300"/>
                  </a:lnTo>
                  <a:lnTo>
                    <a:pt x="36" y="290"/>
                  </a:lnTo>
                  <a:lnTo>
                    <a:pt x="34" y="284"/>
                  </a:lnTo>
                  <a:lnTo>
                    <a:pt x="26" y="276"/>
                  </a:lnTo>
                  <a:lnTo>
                    <a:pt x="24" y="272"/>
                  </a:lnTo>
                  <a:lnTo>
                    <a:pt x="24" y="268"/>
                  </a:lnTo>
                  <a:lnTo>
                    <a:pt x="26" y="262"/>
                  </a:lnTo>
                  <a:lnTo>
                    <a:pt x="30" y="254"/>
                  </a:lnTo>
                  <a:lnTo>
                    <a:pt x="34" y="248"/>
                  </a:lnTo>
                  <a:lnTo>
                    <a:pt x="30" y="246"/>
                  </a:lnTo>
                  <a:lnTo>
                    <a:pt x="30" y="242"/>
                  </a:lnTo>
                  <a:lnTo>
                    <a:pt x="28" y="236"/>
                  </a:lnTo>
                  <a:lnTo>
                    <a:pt x="26" y="232"/>
                  </a:lnTo>
                  <a:lnTo>
                    <a:pt x="20" y="230"/>
                  </a:lnTo>
                  <a:lnTo>
                    <a:pt x="14" y="230"/>
                  </a:lnTo>
                  <a:lnTo>
                    <a:pt x="8" y="230"/>
                  </a:lnTo>
                  <a:lnTo>
                    <a:pt x="8" y="228"/>
                  </a:lnTo>
                  <a:lnTo>
                    <a:pt x="2" y="226"/>
                  </a:lnTo>
                  <a:lnTo>
                    <a:pt x="0" y="222"/>
                  </a:lnTo>
                  <a:lnTo>
                    <a:pt x="172" y="64"/>
                  </a:lnTo>
                  <a:lnTo>
                    <a:pt x="178" y="68"/>
                  </a:lnTo>
                  <a:lnTo>
                    <a:pt x="186" y="68"/>
                  </a:lnTo>
                  <a:lnTo>
                    <a:pt x="196" y="70"/>
                  </a:lnTo>
                  <a:lnTo>
                    <a:pt x="204" y="72"/>
                  </a:lnTo>
                  <a:lnTo>
                    <a:pt x="206" y="74"/>
                  </a:lnTo>
                  <a:lnTo>
                    <a:pt x="210" y="76"/>
                  </a:lnTo>
                  <a:lnTo>
                    <a:pt x="212" y="78"/>
                  </a:lnTo>
                  <a:lnTo>
                    <a:pt x="216" y="78"/>
                  </a:lnTo>
                  <a:lnTo>
                    <a:pt x="226" y="78"/>
                  </a:lnTo>
                  <a:lnTo>
                    <a:pt x="234" y="74"/>
                  </a:lnTo>
                  <a:lnTo>
                    <a:pt x="242" y="72"/>
                  </a:lnTo>
                  <a:lnTo>
                    <a:pt x="252" y="70"/>
                  </a:lnTo>
                  <a:lnTo>
                    <a:pt x="258" y="70"/>
                  </a:lnTo>
                  <a:lnTo>
                    <a:pt x="268" y="70"/>
                  </a:lnTo>
                  <a:lnTo>
                    <a:pt x="280" y="66"/>
                  </a:lnTo>
                  <a:lnTo>
                    <a:pt x="288" y="62"/>
                  </a:lnTo>
                  <a:lnTo>
                    <a:pt x="296" y="60"/>
                  </a:lnTo>
                  <a:lnTo>
                    <a:pt x="316" y="60"/>
                  </a:lnTo>
                  <a:lnTo>
                    <a:pt x="334" y="58"/>
                  </a:lnTo>
                  <a:lnTo>
                    <a:pt x="346" y="58"/>
                  </a:lnTo>
                  <a:lnTo>
                    <a:pt x="352" y="58"/>
                  </a:lnTo>
                  <a:lnTo>
                    <a:pt x="352" y="64"/>
                  </a:lnTo>
                  <a:lnTo>
                    <a:pt x="354" y="68"/>
                  </a:lnTo>
                  <a:lnTo>
                    <a:pt x="358" y="68"/>
                  </a:lnTo>
                  <a:lnTo>
                    <a:pt x="362" y="68"/>
                  </a:lnTo>
                  <a:lnTo>
                    <a:pt x="366" y="64"/>
                  </a:lnTo>
                  <a:lnTo>
                    <a:pt x="374" y="58"/>
                  </a:lnTo>
                  <a:lnTo>
                    <a:pt x="378" y="60"/>
                  </a:lnTo>
                  <a:lnTo>
                    <a:pt x="380" y="64"/>
                  </a:lnTo>
                  <a:lnTo>
                    <a:pt x="380" y="70"/>
                  </a:lnTo>
                  <a:lnTo>
                    <a:pt x="380" y="72"/>
                  </a:lnTo>
                  <a:lnTo>
                    <a:pt x="382" y="72"/>
                  </a:lnTo>
                  <a:lnTo>
                    <a:pt x="386" y="70"/>
                  </a:lnTo>
                  <a:lnTo>
                    <a:pt x="392" y="66"/>
                  </a:lnTo>
                  <a:lnTo>
                    <a:pt x="398" y="64"/>
                  </a:lnTo>
                  <a:lnTo>
                    <a:pt x="410" y="66"/>
                  </a:lnTo>
                  <a:lnTo>
                    <a:pt x="418" y="68"/>
                  </a:lnTo>
                  <a:lnTo>
                    <a:pt x="426" y="72"/>
                  </a:lnTo>
                  <a:lnTo>
                    <a:pt x="436" y="74"/>
                  </a:lnTo>
                  <a:lnTo>
                    <a:pt x="444" y="78"/>
                  </a:lnTo>
                  <a:lnTo>
                    <a:pt x="454" y="82"/>
                  </a:lnTo>
                  <a:lnTo>
                    <a:pt x="458" y="80"/>
                  </a:lnTo>
                  <a:lnTo>
                    <a:pt x="466" y="78"/>
                  </a:lnTo>
                  <a:lnTo>
                    <a:pt x="470" y="80"/>
                  </a:lnTo>
                  <a:lnTo>
                    <a:pt x="472" y="80"/>
                  </a:lnTo>
                  <a:lnTo>
                    <a:pt x="474" y="82"/>
                  </a:lnTo>
                  <a:lnTo>
                    <a:pt x="474" y="86"/>
                  </a:lnTo>
                  <a:lnTo>
                    <a:pt x="472" y="88"/>
                  </a:lnTo>
                  <a:lnTo>
                    <a:pt x="466" y="90"/>
                  </a:lnTo>
                  <a:lnTo>
                    <a:pt x="462" y="94"/>
                  </a:lnTo>
                  <a:lnTo>
                    <a:pt x="460" y="94"/>
                  </a:lnTo>
                  <a:lnTo>
                    <a:pt x="460" y="98"/>
                  </a:lnTo>
                  <a:lnTo>
                    <a:pt x="460" y="100"/>
                  </a:lnTo>
                  <a:lnTo>
                    <a:pt x="462" y="100"/>
                  </a:lnTo>
                  <a:lnTo>
                    <a:pt x="470" y="102"/>
                  </a:lnTo>
                  <a:lnTo>
                    <a:pt x="482" y="100"/>
                  </a:lnTo>
                  <a:lnTo>
                    <a:pt x="492" y="98"/>
                  </a:lnTo>
                  <a:lnTo>
                    <a:pt x="502" y="96"/>
                  </a:lnTo>
                  <a:lnTo>
                    <a:pt x="514" y="94"/>
                  </a:lnTo>
                  <a:lnTo>
                    <a:pt x="518" y="96"/>
                  </a:lnTo>
                  <a:lnTo>
                    <a:pt x="522" y="98"/>
                  </a:lnTo>
                  <a:lnTo>
                    <a:pt x="526" y="102"/>
                  </a:lnTo>
                  <a:lnTo>
                    <a:pt x="528" y="104"/>
                  </a:lnTo>
                  <a:lnTo>
                    <a:pt x="532" y="102"/>
                  </a:lnTo>
                  <a:lnTo>
                    <a:pt x="536" y="100"/>
                  </a:lnTo>
                  <a:lnTo>
                    <a:pt x="538" y="92"/>
                  </a:lnTo>
                  <a:lnTo>
                    <a:pt x="538" y="88"/>
                  </a:lnTo>
                  <a:lnTo>
                    <a:pt x="554" y="84"/>
                  </a:lnTo>
                  <a:lnTo>
                    <a:pt x="562" y="82"/>
                  </a:lnTo>
                  <a:lnTo>
                    <a:pt x="572" y="80"/>
                  </a:lnTo>
                  <a:lnTo>
                    <a:pt x="578" y="82"/>
                  </a:lnTo>
                  <a:lnTo>
                    <a:pt x="582" y="84"/>
                  </a:lnTo>
                  <a:lnTo>
                    <a:pt x="582" y="86"/>
                  </a:lnTo>
                  <a:lnTo>
                    <a:pt x="586" y="88"/>
                  </a:lnTo>
                  <a:lnTo>
                    <a:pt x="594" y="92"/>
                  </a:lnTo>
                  <a:lnTo>
                    <a:pt x="606" y="96"/>
                  </a:lnTo>
                  <a:lnTo>
                    <a:pt x="638" y="96"/>
                  </a:lnTo>
                  <a:lnTo>
                    <a:pt x="642" y="96"/>
                  </a:lnTo>
                  <a:lnTo>
                    <a:pt x="646" y="96"/>
                  </a:lnTo>
                  <a:lnTo>
                    <a:pt x="652" y="92"/>
                  </a:lnTo>
                  <a:lnTo>
                    <a:pt x="656" y="88"/>
                  </a:lnTo>
                  <a:lnTo>
                    <a:pt x="662" y="86"/>
                  </a:lnTo>
                  <a:lnTo>
                    <a:pt x="670" y="88"/>
                  </a:lnTo>
                  <a:lnTo>
                    <a:pt x="682" y="88"/>
                  </a:lnTo>
                  <a:lnTo>
                    <a:pt x="678" y="94"/>
                  </a:lnTo>
                  <a:lnTo>
                    <a:pt x="676" y="98"/>
                  </a:lnTo>
                  <a:lnTo>
                    <a:pt x="674" y="102"/>
                  </a:lnTo>
                  <a:lnTo>
                    <a:pt x="674" y="104"/>
                  </a:lnTo>
                  <a:lnTo>
                    <a:pt x="676" y="106"/>
                  </a:lnTo>
                  <a:lnTo>
                    <a:pt x="680" y="104"/>
                  </a:lnTo>
                  <a:lnTo>
                    <a:pt x="690" y="92"/>
                  </a:lnTo>
                  <a:lnTo>
                    <a:pt x="694" y="88"/>
                  </a:lnTo>
                  <a:lnTo>
                    <a:pt x="702" y="86"/>
                  </a:lnTo>
                  <a:lnTo>
                    <a:pt x="708" y="82"/>
                  </a:lnTo>
                  <a:lnTo>
                    <a:pt x="714" y="78"/>
                  </a:lnTo>
                  <a:lnTo>
                    <a:pt x="716" y="72"/>
                  </a:lnTo>
                  <a:lnTo>
                    <a:pt x="716" y="70"/>
                  </a:lnTo>
                  <a:lnTo>
                    <a:pt x="716" y="68"/>
                  </a:lnTo>
                  <a:lnTo>
                    <a:pt x="714" y="66"/>
                  </a:lnTo>
                  <a:lnTo>
                    <a:pt x="708" y="64"/>
                  </a:lnTo>
                  <a:lnTo>
                    <a:pt x="706" y="64"/>
                  </a:lnTo>
                  <a:lnTo>
                    <a:pt x="706" y="62"/>
                  </a:lnTo>
                  <a:lnTo>
                    <a:pt x="706" y="58"/>
                  </a:lnTo>
                  <a:lnTo>
                    <a:pt x="710" y="54"/>
                  </a:lnTo>
                  <a:lnTo>
                    <a:pt x="718" y="44"/>
                  </a:lnTo>
                  <a:lnTo>
                    <a:pt x="732" y="36"/>
                  </a:lnTo>
                  <a:lnTo>
                    <a:pt x="742" y="32"/>
                  </a:lnTo>
                  <a:lnTo>
                    <a:pt x="746" y="30"/>
                  </a:lnTo>
                  <a:lnTo>
                    <a:pt x="746" y="26"/>
                  </a:lnTo>
                  <a:lnTo>
                    <a:pt x="748" y="20"/>
                  </a:lnTo>
                  <a:lnTo>
                    <a:pt x="752" y="14"/>
                  </a:lnTo>
                  <a:lnTo>
                    <a:pt x="760" y="8"/>
                  </a:lnTo>
                  <a:lnTo>
                    <a:pt x="768" y="4"/>
                  </a:lnTo>
                  <a:lnTo>
                    <a:pt x="776" y="2"/>
                  </a:lnTo>
                  <a:lnTo>
                    <a:pt x="790" y="0"/>
                  </a:lnTo>
                  <a:lnTo>
                    <a:pt x="806" y="0"/>
                  </a:lnTo>
                  <a:lnTo>
                    <a:pt x="816" y="2"/>
                  </a:lnTo>
                  <a:lnTo>
                    <a:pt x="820" y="4"/>
                  </a:lnTo>
                  <a:lnTo>
                    <a:pt x="820" y="6"/>
                  </a:lnTo>
                  <a:lnTo>
                    <a:pt x="810" y="10"/>
                  </a:lnTo>
                  <a:lnTo>
                    <a:pt x="800" y="16"/>
                  </a:lnTo>
                  <a:lnTo>
                    <a:pt x="790" y="20"/>
                  </a:lnTo>
                  <a:lnTo>
                    <a:pt x="778" y="22"/>
                  </a:lnTo>
                  <a:lnTo>
                    <a:pt x="772" y="22"/>
                  </a:lnTo>
                  <a:lnTo>
                    <a:pt x="764" y="26"/>
                  </a:lnTo>
                  <a:lnTo>
                    <a:pt x="758" y="30"/>
                  </a:lnTo>
                  <a:lnTo>
                    <a:pt x="756" y="34"/>
                  </a:lnTo>
                  <a:lnTo>
                    <a:pt x="756" y="52"/>
                  </a:lnTo>
                  <a:lnTo>
                    <a:pt x="754" y="58"/>
                  </a:lnTo>
                  <a:lnTo>
                    <a:pt x="752" y="60"/>
                  </a:lnTo>
                  <a:lnTo>
                    <a:pt x="748" y="64"/>
                  </a:lnTo>
                  <a:lnTo>
                    <a:pt x="750" y="66"/>
                  </a:lnTo>
                  <a:lnTo>
                    <a:pt x="752" y="68"/>
                  </a:lnTo>
                  <a:lnTo>
                    <a:pt x="756" y="70"/>
                  </a:lnTo>
                  <a:lnTo>
                    <a:pt x="758" y="72"/>
                  </a:lnTo>
                  <a:lnTo>
                    <a:pt x="758" y="78"/>
                  </a:lnTo>
                  <a:lnTo>
                    <a:pt x="758" y="80"/>
                  </a:lnTo>
                  <a:lnTo>
                    <a:pt x="762" y="82"/>
                  </a:lnTo>
                  <a:lnTo>
                    <a:pt x="766" y="80"/>
                  </a:lnTo>
                  <a:lnTo>
                    <a:pt x="770" y="78"/>
                  </a:lnTo>
                  <a:lnTo>
                    <a:pt x="772" y="76"/>
                  </a:lnTo>
                  <a:lnTo>
                    <a:pt x="776" y="76"/>
                  </a:lnTo>
                  <a:lnTo>
                    <a:pt x="782" y="76"/>
                  </a:lnTo>
                  <a:lnTo>
                    <a:pt x="784" y="78"/>
                  </a:lnTo>
                  <a:lnTo>
                    <a:pt x="784" y="82"/>
                  </a:lnTo>
                  <a:lnTo>
                    <a:pt x="780" y="86"/>
                  </a:lnTo>
                  <a:lnTo>
                    <a:pt x="774" y="88"/>
                  </a:lnTo>
                  <a:lnTo>
                    <a:pt x="772" y="92"/>
                  </a:lnTo>
                  <a:lnTo>
                    <a:pt x="770" y="98"/>
                  </a:lnTo>
                  <a:lnTo>
                    <a:pt x="772" y="102"/>
                  </a:lnTo>
                  <a:lnTo>
                    <a:pt x="774" y="106"/>
                  </a:lnTo>
                  <a:lnTo>
                    <a:pt x="780" y="104"/>
                  </a:lnTo>
                  <a:lnTo>
                    <a:pt x="786" y="100"/>
                  </a:lnTo>
                  <a:lnTo>
                    <a:pt x="794" y="88"/>
                  </a:lnTo>
                  <a:lnTo>
                    <a:pt x="798" y="92"/>
                  </a:lnTo>
                  <a:lnTo>
                    <a:pt x="808" y="86"/>
                  </a:lnTo>
                  <a:lnTo>
                    <a:pt x="816" y="82"/>
                  </a:lnTo>
                  <a:lnTo>
                    <a:pt x="822" y="80"/>
                  </a:lnTo>
                  <a:lnTo>
                    <a:pt x="822" y="74"/>
                  </a:lnTo>
                  <a:lnTo>
                    <a:pt x="822" y="70"/>
                  </a:lnTo>
                  <a:lnTo>
                    <a:pt x="824" y="68"/>
                  </a:lnTo>
                  <a:lnTo>
                    <a:pt x="828" y="66"/>
                  </a:lnTo>
                  <a:lnTo>
                    <a:pt x="850" y="66"/>
                  </a:lnTo>
                  <a:lnTo>
                    <a:pt x="858" y="70"/>
                  </a:lnTo>
                  <a:lnTo>
                    <a:pt x="862" y="72"/>
                  </a:lnTo>
                  <a:lnTo>
                    <a:pt x="864" y="78"/>
                  </a:lnTo>
                  <a:lnTo>
                    <a:pt x="862" y="80"/>
                  </a:lnTo>
                  <a:lnTo>
                    <a:pt x="860" y="82"/>
                  </a:lnTo>
                  <a:lnTo>
                    <a:pt x="854" y="84"/>
                  </a:lnTo>
                  <a:lnTo>
                    <a:pt x="848" y="86"/>
                  </a:lnTo>
                  <a:lnTo>
                    <a:pt x="846" y="86"/>
                  </a:lnTo>
                  <a:lnTo>
                    <a:pt x="846" y="90"/>
                  </a:lnTo>
                  <a:lnTo>
                    <a:pt x="846" y="94"/>
                  </a:lnTo>
                  <a:lnTo>
                    <a:pt x="848" y="100"/>
                  </a:lnTo>
                  <a:lnTo>
                    <a:pt x="846" y="104"/>
                  </a:lnTo>
                  <a:lnTo>
                    <a:pt x="842" y="108"/>
                  </a:lnTo>
                  <a:lnTo>
                    <a:pt x="830" y="112"/>
                  </a:lnTo>
                  <a:lnTo>
                    <a:pt x="816" y="116"/>
                  </a:lnTo>
                  <a:lnTo>
                    <a:pt x="808" y="122"/>
                  </a:lnTo>
                  <a:lnTo>
                    <a:pt x="802" y="126"/>
                  </a:lnTo>
                  <a:lnTo>
                    <a:pt x="798" y="124"/>
                  </a:lnTo>
                  <a:lnTo>
                    <a:pt x="790" y="122"/>
                  </a:lnTo>
                  <a:lnTo>
                    <a:pt x="780" y="122"/>
                  </a:lnTo>
                  <a:lnTo>
                    <a:pt x="772" y="132"/>
                  </a:lnTo>
                  <a:lnTo>
                    <a:pt x="758" y="140"/>
                  </a:lnTo>
                  <a:lnTo>
                    <a:pt x="732" y="156"/>
                  </a:lnTo>
                  <a:lnTo>
                    <a:pt x="726" y="160"/>
                  </a:lnTo>
                  <a:lnTo>
                    <a:pt x="722" y="164"/>
                  </a:lnTo>
                  <a:lnTo>
                    <a:pt x="718" y="164"/>
                  </a:lnTo>
                  <a:lnTo>
                    <a:pt x="712" y="164"/>
                  </a:lnTo>
                  <a:lnTo>
                    <a:pt x="708" y="166"/>
                  </a:lnTo>
                  <a:lnTo>
                    <a:pt x="704" y="168"/>
                  </a:lnTo>
                  <a:lnTo>
                    <a:pt x="698" y="172"/>
                  </a:lnTo>
                  <a:lnTo>
                    <a:pt x="690" y="176"/>
                  </a:lnTo>
                  <a:lnTo>
                    <a:pt x="684" y="178"/>
                  </a:lnTo>
                  <a:lnTo>
                    <a:pt x="674" y="180"/>
                  </a:lnTo>
                  <a:lnTo>
                    <a:pt x="656" y="184"/>
                  </a:lnTo>
                  <a:lnTo>
                    <a:pt x="648" y="188"/>
                  </a:lnTo>
                  <a:lnTo>
                    <a:pt x="640" y="192"/>
                  </a:lnTo>
                  <a:lnTo>
                    <a:pt x="632" y="198"/>
                  </a:lnTo>
                  <a:lnTo>
                    <a:pt x="622" y="206"/>
                  </a:lnTo>
                  <a:lnTo>
                    <a:pt x="612" y="214"/>
                  </a:lnTo>
                  <a:lnTo>
                    <a:pt x="606" y="222"/>
                  </a:lnTo>
                  <a:lnTo>
                    <a:pt x="600" y="234"/>
                  </a:lnTo>
                  <a:lnTo>
                    <a:pt x="594" y="244"/>
                  </a:lnTo>
                  <a:lnTo>
                    <a:pt x="602" y="244"/>
                  </a:lnTo>
                  <a:lnTo>
                    <a:pt x="606" y="246"/>
                  </a:lnTo>
                  <a:lnTo>
                    <a:pt x="606" y="248"/>
                  </a:lnTo>
                  <a:lnTo>
                    <a:pt x="604" y="260"/>
                  </a:lnTo>
                  <a:lnTo>
                    <a:pt x="602" y="266"/>
                  </a:lnTo>
                  <a:lnTo>
                    <a:pt x="602" y="274"/>
                  </a:lnTo>
                  <a:lnTo>
                    <a:pt x="604" y="274"/>
                  </a:lnTo>
                  <a:lnTo>
                    <a:pt x="606" y="276"/>
                  </a:lnTo>
                  <a:lnTo>
                    <a:pt x="608" y="276"/>
                  </a:lnTo>
                  <a:lnTo>
                    <a:pt x="614" y="272"/>
                  </a:lnTo>
                  <a:lnTo>
                    <a:pt x="622" y="272"/>
                  </a:lnTo>
                  <a:lnTo>
                    <a:pt x="630" y="274"/>
                  </a:lnTo>
                  <a:lnTo>
                    <a:pt x="636" y="276"/>
                  </a:lnTo>
                  <a:lnTo>
                    <a:pt x="642" y="280"/>
                  </a:lnTo>
                  <a:lnTo>
                    <a:pt x="648" y="288"/>
                  </a:lnTo>
                  <a:lnTo>
                    <a:pt x="652" y="292"/>
                  </a:lnTo>
                  <a:lnTo>
                    <a:pt x="656" y="294"/>
                  </a:lnTo>
                  <a:lnTo>
                    <a:pt x="662" y="294"/>
                  </a:lnTo>
                  <a:lnTo>
                    <a:pt x="666" y="296"/>
                  </a:lnTo>
                  <a:lnTo>
                    <a:pt x="670" y="300"/>
                  </a:lnTo>
                  <a:lnTo>
                    <a:pt x="674" y="304"/>
                  </a:lnTo>
                  <a:lnTo>
                    <a:pt x="680" y="306"/>
                  </a:lnTo>
                  <a:lnTo>
                    <a:pt x="688" y="308"/>
                  </a:lnTo>
                  <a:lnTo>
                    <a:pt x="698" y="306"/>
                  </a:lnTo>
                  <a:lnTo>
                    <a:pt x="712" y="308"/>
                  </a:lnTo>
                  <a:lnTo>
                    <a:pt x="712" y="310"/>
                  </a:lnTo>
                  <a:lnTo>
                    <a:pt x="712" y="314"/>
                  </a:lnTo>
                  <a:lnTo>
                    <a:pt x="710" y="322"/>
                  </a:lnTo>
                  <a:lnTo>
                    <a:pt x="704" y="332"/>
                  </a:lnTo>
                  <a:lnTo>
                    <a:pt x="700" y="344"/>
                  </a:lnTo>
                  <a:lnTo>
                    <a:pt x="698" y="350"/>
                  </a:lnTo>
                  <a:lnTo>
                    <a:pt x="698" y="356"/>
                  </a:lnTo>
                  <a:lnTo>
                    <a:pt x="700" y="360"/>
                  </a:lnTo>
                  <a:lnTo>
                    <a:pt x="704" y="366"/>
                  </a:lnTo>
                  <a:lnTo>
                    <a:pt x="712" y="376"/>
                  </a:lnTo>
                  <a:lnTo>
                    <a:pt x="714" y="374"/>
                  </a:lnTo>
                  <a:lnTo>
                    <a:pt x="718" y="370"/>
                  </a:lnTo>
                  <a:lnTo>
                    <a:pt x="724" y="366"/>
                  </a:lnTo>
                  <a:lnTo>
                    <a:pt x="730" y="362"/>
                  </a:lnTo>
                  <a:lnTo>
                    <a:pt x="734" y="356"/>
                  </a:lnTo>
                  <a:lnTo>
                    <a:pt x="738" y="350"/>
                  </a:lnTo>
                  <a:lnTo>
                    <a:pt x="742" y="332"/>
                  </a:lnTo>
                  <a:lnTo>
                    <a:pt x="746" y="314"/>
                  </a:lnTo>
                  <a:lnTo>
                    <a:pt x="748" y="312"/>
                  </a:lnTo>
                  <a:lnTo>
                    <a:pt x="754" y="308"/>
                  </a:lnTo>
                  <a:lnTo>
                    <a:pt x="766" y="306"/>
                  </a:lnTo>
                  <a:lnTo>
                    <a:pt x="772" y="304"/>
                  </a:lnTo>
                  <a:lnTo>
                    <a:pt x="788" y="296"/>
                  </a:lnTo>
                  <a:lnTo>
                    <a:pt x="796" y="290"/>
                  </a:lnTo>
                  <a:lnTo>
                    <a:pt x="800" y="284"/>
                  </a:lnTo>
                  <a:lnTo>
                    <a:pt x="804" y="276"/>
                  </a:lnTo>
                  <a:lnTo>
                    <a:pt x="806" y="266"/>
                  </a:lnTo>
                  <a:lnTo>
                    <a:pt x="804" y="264"/>
                  </a:lnTo>
                  <a:lnTo>
                    <a:pt x="802" y="262"/>
                  </a:lnTo>
                  <a:lnTo>
                    <a:pt x="800" y="258"/>
                  </a:lnTo>
                  <a:lnTo>
                    <a:pt x="794" y="256"/>
                  </a:lnTo>
                  <a:lnTo>
                    <a:pt x="794" y="254"/>
                  </a:lnTo>
                  <a:lnTo>
                    <a:pt x="792" y="250"/>
                  </a:lnTo>
                  <a:lnTo>
                    <a:pt x="794" y="246"/>
                  </a:lnTo>
                  <a:lnTo>
                    <a:pt x="798" y="244"/>
                  </a:lnTo>
                  <a:lnTo>
                    <a:pt x="804" y="238"/>
                  </a:lnTo>
                  <a:lnTo>
                    <a:pt x="806" y="23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4" name="Freeform 29"/>
            <p:cNvSpPr>
              <a:spLocks noChangeAspect="1"/>
            </p:cNvSpPr>
            <p:nvPr/>
          </p:nvSpPr>
          <p:spPr bwMode="auto">
            <a:xfrm>
              <a:off x="1795" y="1226"/>
              <a:ext cx="38" cy="18"/>
            </a:xfrm>
            <a:custGeom>
              <a:avLst/>
              <a:gdLst>
                <a:gd name="T0" fmla="*/ 38 w 38"/>
                <a:gd name="T1" fmla="*/ 18 h 18"/>
                <a:gd name="T2" fmla="*/ 24 w 38"/>
                <a:gd name="T3" fmla="*/ 16 h 18"/>
                <a:gd name="T4" fmla="*/ 18 w 38"/>
                <a:gd name="T5" fmla="*/ 16 h 18"/>
                <a:gd name="T6" fmla="*/ 10 w 38"/>
                <a:gd name="T7" fmla="*/ 14 h 18"/>
                <a:gd name="T8" fmla="*/ 2 w 38"/>
                <a:gd name="T9" fmla="*/ 8 h 18"/>
                <a:gd name="T10" fmla="*/ 0 w 38"/>
                <a:gd name="T11" fmla="*/ 4 h 18"/>
                <a:gd name="T12" fmla="*/ 2 w 38"/>
                <a:gd name="T13" fmla="*/ 0 h 18"/>
                <a:gd name="T14" fmla="*/ 4 w 38"/>
                <a:gd name="T15" fmla="*/ 0 h 18"/>
                <a:gd name="T16" fmla="*/ 12 w 38"/>
                <a:gd name="T17" fmla="*/ 0 h 18"/>
                <a:gd name="T18" fmla="*/ 22 w 38"/>
                <a:gd name="T19" fmla="*/ 2 h 18"/>
                <a:gd name="T20" fmla="*/ 28 w 38"/>
                <a:gd name="T21" fmla="*/ 6 h 18"/>
                <a:gd name="T22" fmla="*/ 34 w 38"/>
                <a:gd name="T23" fmla="*/ 12 h 18"/>
                <a:gd name="T24" fmla="*/ 36 w 38"/>
                <a:gd name="T25" fmla="*/ 14 h 18"/>
                <a:gd name="T26" fmla="*/ 38 w 38"/>
                <a:gd name="T27" fmla="*/ 18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8"/>
                <a:gd name="T44" fmla="*/ 38 w 38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8">
                  <a:moveTo>
                    <a:pt x="38" y="18"/>
                  </a:moveTo>
                  <a:lnTo>
                    <a:pt x="24" y="16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4" y="12"/>
                  </a:lnTo>
                  <a:lnTo>
                    <a:pt x="36" y="14"/>
                  </a:lnTo>
                  <a:lnTo>
                    <a:pt x="38" y="1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5" name="Freeform 30"/>
            <p:cNvSpPr>
              <a:spLocks noChangeAspect="1"/>
            </p:cNvSpPr>
            <p:nvPr/>
          </p:nvSpPr>
          <p:spPr bwMode="auto">
            <a:xfrm>
              <a:off x="1857" y="1198"/>
              <a:ext cx="96" cy="90"/>
            </a:xfrm>
            <a:custGeom>
              <a:avLst/>
              <a:gdLst>
                <a:gd name="T0" fmla="*/ 70 w 96"/>
                <a:gd name="T1" fmla="*/ 74 h 90"/>
                <a:gd name="T2" fmla="*/ 58 w 96"/>
                <a:gd name="T3" fmla="*/ 80 h 90"/>
                <a:gd name="T4" fmla="*/ 48 w 96"/>
                <a:gd name="T5" fmla="*/ 84 h 90"/>
                <a:gd name="T6" fmla="*/ 50 w 96"/>
                <a:gd name="T7" fmla="*/ 76 h 90"/>
                <a:gd name="T8" fmla="*/ 42 w 96"/>
                <a:gd name="T9" fmla="*/ 70 h 90"/>
                <a:gd name="T10" fmla="*/ 6 w 96"/>
                <a:gd name="T11" fmla="*/ 70 h 90"/>
                <a:gd name="T12" fmla="*/ 0 w 96"/>
                <a:gd name="T13" fmla="*/ 68 h 90"/>
                <a:gd name="T14" fmla="*/ 4 w 96"/>
                <a:gd name="T15" fmla="*/ 64 h 90"/>
                <a:gd name="T16" fmla="*/ 10 w 96"/>
                <a:gd name="T17" fmla="*/ 54 h 90"/>
                <a:gd name="T18" fmla="*/ 22 w 96"/>
                <a:gd name="T19" fmla="*/ 48 h 90"/>
                <a:gd name="T20" fmla="*/ 24 w 96"/>
                <a:gd name="T21" fmla="*/ 42 h 90"/>
                <a:gd name="T22" fmla="*/ 34 w 96"/>
                <a:gd name="T23" fmla="*/ 30 h 90"/>
                <a:gd name="T24" fmla="*/ 44 w 96"/>
                <a:gd name="T25" fmla="*/ 20 h 90"/>
                <a:gd name="T26" fmla="*/ 62 w 96"/>
                <a:gd name="T27" fmla="*/ 6 h 90"/>
                <a:gd name="T28" fmla="*/ 70 w 96"/>
                <a:gd name="T29" fmla="*/ 0 h 90"/>
                <a:gd name="T30" fmla="*/ 74 w 96"/>
                <a:gd name="T31" fmla="*/ 4 h 90"/>
                <a:gd name="T32" fmla="*/ 72 w 96"/>
                <a:gd name="T33" fmla="*/ 8 h 90"/>
                <a:gd name="T34" fmla="*/ 56 w 96"/>
                <a:gd name="T35" fmla="*/ 24 h 90"/>
                <a:gd name="T36" fmla="*/ 56 w 96"/>
                <a:gd name="T37" fmla="*/ 30 h 90"/>
                <a:gd name="T38" fmla="*/ 64 w 96"/>
                <a:gd name="T39" fmla="*/ 24 h 90"/>
                <a:gd name="T40" fmla="*/ 66 w 96"/>
                <a:gd name="T41" fmla="*/ 32 h 90"/>
                <a:gd name="T42" fmla="*/ 70 w 96"/>
                <a:gd name="T43" fmla="*/ 40 h 90"/>
                <a:gd name="T44" fmla="*/ 72 w 96"/>
                <a:gd name="T45" fmla="*/ 42 h 90"/>
                <a:gd name="T46" fmla="*/ 78 w 96"/>
                <a:gd name="T47" fmla="*/ 38 h 90"/>
                <a:gd name="T48" fmla="*/ 88 w 96"/>
                <a:gd name="T49" fmla="*/ 40 h 90"/>
                <a:gd name="T50" fmla="*/ 94 w 96"/>
                <a:gd name="T51" fmla="*/ 42 h 90"/>
                <a:gd name="T52" fmla="*/ 88 w 96"/>
                <a:gd name="T53" fmla="*/ 48 h 90"/>
                <a:gd name="T54" fmla="*/ 84 w 96"/>
                <a:gd name="T55" fmla="*/ 52 h 90"/>
                <a:gd name="T56" fmla="*/ 92 w 96"/>
                <a:gd name="T57" fmla="*/ 50 h 90"/>
                <a:gd name="T58" fmla="*/ 90 w 96"/>
                <a:gd name="T59" fmla="*/ 56 h 90"/>
                <a:gd name="T60" fmla="*/ 96 w 96"/>
                <a:gd name="T61" fmla="*/ 58 h 90"/>
                <a:gd name="T62" fmla="*/ 88 w 96"/>
                <a:gd name="T63" fmla="*/ 68 h 90"/>
                <a:gd name="T64" fmla="*/ 88 w 96"/>
                <a:gd name="T65" fmla="*/ 70 h 90"/>
                <a:gd name="T66" fmla="*/ 96 w 96"/>
                <a:gd name="T67" fmla="*/ 70 h 90"/>
                <a:gd name="T68" fmla="*/ 90 w 96"/>
                <a:gd name="T69" fmla="*/ 82 h 90"/>
                <a:gd name="T70" fmla="*/ 80 w 96"/>
                <a:gd name="T71" fmla="*/ 90 h 90"/>
                <a:gd name="T72" fmla="*/ 76 w 96"/>
                <a:gd name="T73" fmla="*/ 86 h 90"/>
                <a:gd name="T74" fmla="*/ 80 w 96"/>
                <a:gd name="T75" fmla="*/ 80 h 90"/>
                <a:gd name="T76" fmla="*/ 70 w 96"/>
                <a:gd name="T77" fmla="*/ 82 h 9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90"/>
                <a:gd name="T119" fmla="*/ 96 w 96"/>
                <a:gd name="T120" fmla="*/ 90 h 9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90">
                  <a:moveTo>
                    <a:pt x="76" y="74"/>
                  </a:moveTo>
                  <a:lnTo>
                    <a:pt x="70" y="74"/>
                  </a:lnTo>
                  <a:lnTo>
                    <a:pt x="66" y="76"/>
                  </a:lnTo>
                  <a:lnTo>
                    <a:pt x="58" y="80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4" y="84"/>
                  </a:lnTo>
                  <a:lnTo>
                    <a:pt x="50" y="76"/>
                  </a:lnTo>
                  <a:lnTo>
                    <a:pt x="46" y="72"/>
                  </a:lnTo>
                  <a:lnTo>
                    <a:pt x="42" y="70"/>
                  </a:lnTo>
                  <a:lnTo>
                    <a:pt x="14" y="70"/>
                  </a:lnTo>
                  <a:lnTo>
                    <a:pt x="6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10" y="54"/>
                  </a:lnTo>
                  <a:lnTo>
                    <a:pt x="16" y="50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4" y="42"/>
                  </a:lnTo>
                  <a:lnTo>
                    <a:pt x="28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4" y="20"/>
                  </a:lnTo>
                  <a:lnTo>
                    <a:pt x="52" y="14"/>
                  </a:lnTo>
                  <a:lnTo>
                    <a:pt x="62" y="6"/>
                  </a:lnTo>
                  <a:lnTo>
                    <a:pt x="66" y="2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72" y="8"/>
                  </a:lnTo>
                  <a:lnTo>
                    <a:pt x="62" y="16"/>
                  </a:lnTo>
                  <a:lnTo>
                    <a:pt x="56" y="24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60" y="24"/>
                  </a:lnTo>
                  <a:lnTo>
                    <a:pt x="64" y="24"/>
                  </a:lnTo>
                  <a:lnTo>
                    <a:pt x="64" y="30"/>
                  </a:lnTo>
                  <a:lnTo>
                    <a:pt x="66" y="32"/>
                  </a:lnTo>
                  <a:lnTo>
                    <a:pt x="68" y="34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4" y="40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8" y="40"/>
                  </a:lnTo>
                  <a:lnTo>
                    <a:pt x="92" y="42"/>
                  </a:lnTo>
                  <a:lnTo>
                    <a:pt x="94" y="42"/>
                  </a:lnTo>
                  <a:lnTo>
                    <a:pt x="92" y="46"/>
                  </a:lnTo>
                  <a:lnTo>
                    <a:pt x="88" y="48"/>
                  </a:lnTo>
                  <a:lnTo>
                    <a:pt x="82" y="50"/>
                  </a:lnTo>
                  <a:lnTo>
                    <a:pt x="84" y="52"/>
                  </a:lnTo>
                  <a:lnTo>
                    <a:pt x="86" y="52"/>
                  </a:lnTo>
                  <a:lnTo>
                    <a:pt x="92" y="50"/>
                  </a:lnTo>
                  <a:lnTo>
                    <a:pt x="94" y="54"/>
                  </a:lnTo>
                  <a:lnTo>
                    <a:pt x="90" y="56"/>
                  </a:lnTo>
                  <a:lnTo>
                    <a:pt x="90" y="58"/>
                  </a:lnTo>
                  <a:lnTo>
                    <a:pt x="96" y="58"/>
                  </a:lnTo>
                  <a:lnTo>
                    <a:pt x="92" y="64"/>
                  </a:lnTo>
                  <a:lnTo>
                    <a:pt x="88" y="68"/>
                  </a:lnTo>
                  <a:lnTo>
                    <a:pt x="84" y="70"/>
                  </a:lnTo>
                  <a:lnTo>
                    <a:pt x="88" y="70"/>
                  </a:lnTo>
                  <a:lnTo>
                    <a:pt x="92" y="70"/>
                  </a:lnTo>
                  <a:lnTo>
                    <a:pt x="96" y="70"/>
                  </a:lnTo>
                  <a:lnTo>
                    <a:pt x="94" y="74"/>
                  </a:lnTo>
                  <a:lnTo>
                    <a:pt x="90" y="82"/>
                  </a:lnTo>
                  <a:lnTo>
                    <a:pt x="84" y="88"/>
                  </a:lnTo>
                  <a:lnTo>
                    <a:pt x="80" y="90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8" y="82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70" y="82"/>
                  </a:lnTo>
                  <a:lnTo>
                    <a:pt x="76" y="7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Freeform 31"/>
            <p:cNvSpPr>
              <a:spLocks noChangeAspect="1"/>
            </p:cNvSpPr>
            <p:nvPr/>
          </p:nvSpPr>
          <p:spPr bwMode="auto">
            <a:xfrm>
              <a:off x="1279" y="822"/>
              <a:ext cx="142" cy="58"/>
            </a:xfrm>
            <a:custGeom>
              <a:avLst/>
              <a:gdLst>
                <a:gd name="T0" fmla="*/ 0 w 142"/>
                <a:gd name="T1" fmla="*/ 40 h 58"/>
                <a:gd name="T2" fmla="*/ 4 w 142"/>
                <a:gd name="T3" fmla="*/ 40 h 58"/>
                <a:gd name="T4" fmla="*/ 10 w 142"/>
                <a:gd name="T5" fmla="*/ 40 h 58"/>
                <a:gd name="T6" fmla="*/ 14 w 142"/>
                <a:gd name="T7" fmla="*/ 40 h 58"/>
                <a:gd name="T8" fmla="*/ 18 w 142"/>
                <a:gd name="T9" fmla="*/ 44 h 58"/>
                <a:gd name="T10" fmla="*/ 20 w 142"/>
                <a:gd name="T11" fmla="*/ 48 h 58"/>
                <a:gd name="T12" fmla="*/ 18 w 142"/>
                <a:gd name="T13" fmla="*/ 56 h 58"/>
                <a:gd name="T14" fmla="*/ 20 w 142"/>
                <a:gd name="T15" fmla="*/ 58 h 58"/>
                <a:gd name="T16" fmla="*/ 24 w 142"/>
                <a:gd name="T17" fmla="*/ 54 h 58"/>
                <a:gd name="T18" fmla="*/ 32 w 142"/>
                <a:gd name="T19" fmla="*/ 48 h 58"/>
                <a:gd name="T20" fmla="*/ 38 w 142"/>
                <a:gd name="T21" fmla="*/ 44 h 58"/>
                <a:gd name="T22" fmla="*/ 48 w 142"/>
                <a:gd name="T23" fmla="*/ 44 h 58"/>
                <a:gd name="T24" fmla="*/ 54 w 142"/>
                <a:gd name="T25" fmla="*/ 44 h 58"/>
                <a:gd name="T26" fmla="*/ 60 w 142"/>
                <a:gd name="T27" fmla="*/ 42 h 58"/>
                <a:gd name="T28" fmla="*/ 70 w 142"/>
                <a:gd name="T29" fmla="*/ 36 h 58"/>
                <a:gd name="T30" fmla="*/ 78 w 142"/>
                <a:gd name="T31" fmla="*/ 34 h 58"/>
                <a:gd name="T32" fmla="*/ 100 w 142"/>
                <a:gd name="T33" fmla="*/ 30 h 58"/>
                <a:gd name="T34" fmla="*/ 122 w 142"/>
                <a:gd name="T35" fmla="*/ 24 h 58"/>
                <a:gd name="T36" fmla="*/ 132 w 142"/>
                <a:gd name="T37" fmla="*/ 20 h 58"/>
                <a:gd name="T38" fmla="*/ 142 w 142"/>
                <a:gd name="T39" fmla="*/ 14 h 58"/>
                <a:gd name="T40" fmla="*/ 134 w 142"/>
                <a:gd name="T41" fmla="*/ 8 h 58"/>
                <a:gd name="T42" fmla="*/ 128 w 142"/>
                <a:gd name="T43" fmla="*/ 4 h 58"/>
                <a:gd name="T44" fmla="*/ 124 w 142"/>
                <a:gd name="T45" fmla="*/ 4 h 58"/>
                <a:gd name="T46" fmla="*/ 118 w 142"/>
                <a:gd name="T47" fmla="*/ 4 h 58"/>
                <a:gd name="T48" fmla="*/ 118 w 142"/>
                <a:gd name="T49" fmla="*/ 8 h 58"/>
                <a:gd name="T50" fmla="*/ 112 w 142"/>
                <a:gd name="T51" fmla="*/ 8 h 58"/>
                <a:gd name="T52" fmla="*/ 106 w 142"/>
                <a:gd name="T53" fmla="*/ 6 h 58"/>
                <a:gd name="T54" fmla="*/ 102 w 142"/>
                <a:gd name="T55" fmla="*/ 2 h 58"/>
                <a:gd name="T56" fmla="*/ 96 w 142"/>
                <a:gd name="T57" fmla="*/ 0 h 58"/>
                <a:gd name="T58" fmla="*/ 76 w 142"/>
                <a:gd name="T59" fmla="*/ 2 h 58"/>
                <a:gd name="T60" fmla="*/ 60 w 142"/>
                <a:gd name="T61" fmla="*/ 4 h 58"/>
                <a:gd name="T62" fmla="*/ 48 w 142"/>
                <a:gd name="T63" fmla="*/ 14 h 58"/>
                <a:gd name="T64" fmla="*/ 44 w 142"/>
                <a:gd name="T65" fmla="*/ 18 h 58"/>
                <a:gd name="T66" fmla="*/ 38 w 142"/>
                <a:gd name="T67" fmla="*/ 22 h 58"/>
                <a:gd name="T68" fmla="*/ 24 w 142"/>
                <a:gd name="T69" fmla="*/ 28 h 58"/>
                <a:gd name="T70" fmla="*/ 12 w 142"/>
                <a:gd name="T71" fmla="*/ 34 h 58"/>
                <a:gd name="T72" fmla="*/ 6 w 142"/>
                <a:gd name="T73" fmla="*/ 36 h 58"/>
                <a:gd name="T74" fmla="*/ 0 w 142"/>
                <a:gd name="T75" fmla="*/ 40 h 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2"/>
                <a:gd name="T115" fmla="*/ 0 h 58"/>
                <a:gd name="T116" fmla="*/ 142 w 142"/>
                <a:gd name="T117" fmla="*/ 58 h 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2" h="58">
                  <a:moveTo>
                    <a:pt x="0" y="40"/>
                  </a:moveTo>
                  <a:lnTo>
                    <a:pt x="4" y="40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8" y="44"/>
                  </a:lnTo>
                  <a:lnTo>
                    <a:pt x="20" y="48"/>
                  </a:lnTo>
                  <a:lnTo>
                    <a:pt x="18" y="56"/>
                  </a:lnTo>
                  <a:lnTo>
                    <a:pt x="20" y="58"/>
                  </a:lnTo>
                  <a:lnTo>
                    <a:pt x="24" y="54"/>
                  </a:lnTo>
                  <a:lnTo>
                    <a:pt x="32" y="48"/>
                  </a:lnTo>
                  <a:lnTo>
                    <a:pt x="38" y="44"/>
                  </a:lnTo>
                  <a:lnTo>
                    <a:pt x="48" y="44"/>
                  </a:lnTo>
                  <a:lnTo>
                    <a:pt x="54" y="44"/>
                  </a:lnTo>
                  <a:lnTo>
                    <a:pt x="60" y="42"/>
                  </a:lnTo>
                  <a:lnTo>
                    <a:pt x="70" y="36"/>
                  </a:lnTo>
                  <a:lnTo>
                    <a:pt x="78" y="34"/>
                  </a:lnTo>
                  <a:lnTo>
                    <a:pt x="100" y="30"/>
                  </a:lnTo>
                  <a:lnTo>
                    <a:pt x="122" y="24"/>
                  </a:lnTo>
                  <a:lnTo>
                    <a:pt x="132" y="20"/>
                  </a:lnTo>
                  <a:lnTo>
                    <a:pt x="142" y="14"/>
                  </a:lnTo>
                  <a:lnTo>
                    <a:pt x="134" y="8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4"/>
                  </a:lnTo>
                  <a:lnTo>
                    <a:pt x="118" y="8"/>
                  </a:lnTo>
                  <a:lnTo>
                    <a:pt x="112" y="8"/>
                  </a:lnTo>
                  <a:lnTo>
                    <a:pt x="106" y="6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60" y="4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38" y="22"/>
                  </a:lnTo>
                  <a:lnTo>
                    <a:pt x="24" y="28"/>
                  </a:lnTo>
                  <a:lnTo>
                    <a:pt x="12" y="34"/>
                  </a:lnTo>
                  <a:lnTo>
                    <a:pt x="6" y="36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7" name="Freeform 32"/>
            <p:cNvSpPr>
              <a:spLocks noChangeAspect="1"/>
            </p:cNvSpPr>
            <p:nvPr/>
          </p:nvSpPr>
          <p:spPr bwMode="auto">
            <a:xfrm>
              <a:off x="1621" y="754"/>
              <a:ext cx="52" cy="26"/>
            </a:xfrm>
            <a:custGeom>
              <a:avLst/>
              <a:gdLst>
                <a:gd name="T0" fmla="*/ 34 w 52"/>
                <a:gd name="T1" fmla="*/ 26 h 26"/>
                <a:gd name="T2" fmla="*/ 32 w 52"/>
                <a:gd name="T3" fmla="*/ 24 h 26"/>
                <a:gd name="T4" fmla="*/ 30 w 52"/>
                <a:gd name="T5" fmla="*/ 22 h 26"/>
                <a:gd name="T6" fmla="*/ 26 w 52"/>
                <a:gd name="T7" fmla="*/ 18 h 26"/>
                <a:gd name="T8" fmla="*/ 20 w 52"/>
                <a:gd name="T9" fmla="*/ 18 h 26"/>
                <a:gd name="T10" fmla="*/ 12 w 52"/>
                <a:gd name="T11" fmla="*/ 18 h 26"/>
                <a:gd name="T12" fmla="*/ 6 w 52"/>
                <a:gd name="T13" fmla="*/ 18 h 26"/>
                <a:gd name="T14" fmla="*/ 0 w 52"/>
                <a:gd name="T15" fmla="*/ 16 h 26"/>
                <a:gd name="T16" fmla="*/ 8 w 52"/>
                <a:gd name="T17" fmla="*/ 6 h 26"/>
                <a:gd name="T18" fmla="*/ 14 w 52"/>
                <a:gd name="T19" fmla="*/ 2 h 26"/>
                <a:gd name="T20" fmla="*/ 24 w 52"/>
                <a:gd name="T21" fmla="*/ 0 h 26"/>
                <a:gd name="T22" fmla="*/ 28 w 52"/>
                <a:gd name="T23" fmla="*/ 2 h 26"/>
                <a:gd name="T24" fmla="*/ 30 w 52"/>
                <a:gd name="T25" fmla="*/ 4 h 26"/>
                <a:gd name="T26" fmla="*/ 32 w 52"/>
                <a:gd name="T27" fmla="*/ 6 h 26"/>
                <a:gd name="T28" fmla="*/ 34 w 52"/>
                <a:gd name="T29" fmla="*/ 8 h 26"/>
                <a:gd name="T30" fmla="*/ 40 w 52"/>
                <a:gd name="T31" fmla="*/ 8 h 26"/>
                <a:gd name="T32" fmla="*/ 48 w 52"/>
                <a:gd name="T33" fmla="*/ 10 h 26"/>
                <a:gd name="T34" fmla="*/ 52 w 52"/>
                <a:gd name="T35" fmla="*/ 12 h 26"/>
                <a:gd name="T36" fmla="*/ 52 w 52"/>
                <a:gd name="T37" fmla="*/ 16 h 26"/>
                <a:gd name="T38" fmla="*/ 52 w 52"/>
                <a:gd name="T39" fmla="*/ 22 h 26"/>
                <a:gd name="T40" fmla="*/ 48 w 52"/>
                <a:gd name="T41" fmla="*/ 24 h 26"/>
                <a:gd name="T42" fmla="*/ 42 w 52"/>
                <a:gd name="T43" fmla="*/ 26 h 26"/>
                <a:gd name="T44" fmla="*/ 34 w 52"/>
                <a:gd name="T45" fmla="*/ 26 h 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6"/>
                <a:gd name="T71" fmla="*/ 52 w 52"/>
                <a:gd name="T72" fmla="*/ 26 h 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6">
                  <a:moveTo>
                    <a:pt x="34" y="26"/>
                  </a:moveTo>
                  <a:lnTo>
                    <a:pt x="32" y="24"/>
                  </a:lnTo>
                  <a:lnTo>
                    <a:pt x="30" y="22"/>
                  </a:lnTo>
                  <a:lnTo>
                    <a:pt x="26" y="18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8" y="24"/>
                  </a:lnTo>
                  <a:lnTo>
                    <a:pt x="42" y="26"/>
                  </a:lnTo>
                  <a:lnTo>
                    <a:pt x="34" y="2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8" name="Freeform 33"/>
            <p:cNvSpPr>
              <a:spLocks noChangeAspect="1"/>
            </p:cNvSpPr>
            <p:nvPr/>
          </p:nvSpPr>
          <p:spPr bwMode="auto">
            <a:xfrm>
              <a:off x="1339" y="830"/>
              <a:ext cx="204" cy="82"/>
            </a:xfrm>
            <a:custGeom>
              <a:avLst/>
              <a:gdLst>
                <a:gd name="T0" fmla="*/ 172 w 204"/>
                <a:gd name="T1" fmla="*/ 62 h 82"/>
                <a:gd name="T2" fmla="*/ 166 w 204"/>
                <a:gd name="T3" fmla="*/ 70 h 82"/>
                <a:gd name="T4" fmla="*/ 158 w 204"/>
                <a:gd name="T5" fmla="*/ 78 h 82"/>
                <a:gd name="T6" fmla="*/ 146 w 204"/>
                <a:gd name="T7" fmla="*/ 78 h 82"/>
                <a:gd name="T8" fmla="*/ 124 w 204"/>
                <a:gd name="T9" fmla="*/ 70 h 82"/>
                <a:gd name="T10" fmla="*/ 120 w 204"/>
                <a:gd name="T11" fmla="*/ 64 h 82"/>
                <a:gd name="T12" fmla="*/ 94 w 204"/>
                <a:gd name="T13" fmla="*/ 66 h 82"/>
                <a:gd name="T14" fmla="*/ 78 w 204"/>
                <a:gd name="T15" fmla="*/ 74 h 82"/>
                <a:gd name="T16" fmla="*/ 60 w 204"/>
                <a:gd name="T17" fmla="*/ 82 h 82"/>
                <a:gd name="T18" fmla="*/ 40 w 204"/>
                <a:gd name="T19" fmla="*/ 80 h 82"/>
                <a:gd name="T20" fmla="*/ 28 w 204"/>
                <a:gd name="T21" fmla="*/ 82 h 82"/>
                <a:gd name="T22" fmla="*/ 32 w 204"/>
                <a:gd name="T23" fmla="*/ 72 h 82"/>
                <a:gd name="T24" fmla="*/ 22 w 204"/>
                <a:gd name="T25" fmla="*/ 70 h 82"/>
                <a:gd name="T26" fmla="*/ 6 w 204"/>
                <a:gd name="T27" fmla="*/ 64 h 82"/>
                <a:gd name="T28" fmla="*/ 14 w 204"/>
                <a:gd name="T29" fmla="*/ 56 h 82"/>
                <a:gd name="T30" fmla="*/ 70 w 204"/>
                <a:gd name="T31" fmla="*/ 54 h 82"/>
                <a:gd name="T32" fmla="*/ 72 w 204"/>
                <a:gd name="T33" fmla="*/ 50 h 82"/>
                <a:gd name="T34" fmla="*/ 12 w 204"/>
                <a:gd name="T35" fmla="*/ 44 h 82"/>
                <a:gd name="T36" fmla="*/ 18 w 204"/>
                <a:gd name="T37" fmla="*/ 36 h 82"/>
                <a:gd name="T38" fmla="*/ 20 w 204"/>
                <a:gd name="T39" fmla="*/ 30 h 82"/>
                <a:gd name="T40" fmla="*/ 42 w 204"/>
                <a:gd name="T41" fmla="*/ 26 h 82"/>
                <a:gd name="T42" fmla="*/ 68 w 204"/>
                <a:gd name="T43" fmla="*/ 20 h 82"/>
                <a:gd name="T44" fmla="*/ 90 w 204"/>
                <a:gd name="T45" fmla="*/ 6 h 82"/>
                <a:gd name="T46" fmla="*/ 94 w 204"/>
                <a:gd name="T47" fmla="*/ 18 h 82"/>
                <a:gd name="T48" fmla="*/ 102 w 204"/>
                <a:gd name="T49" fmla="*/ 16 h 82"/>
                <a:gd name="T50" fmla="*/ 120 w 204"/>
                <a:gd name="T51" fmla="*/ 20 h 82"/>
                <a:gd name="T52" fmla="*/ 124 w 204"/>
                <a:gd name="T53" fmla="*/ 16 h 82"/>
                <a:gd name="T54" fmla="*/ 130 w 204"/>
                <a:gd name="T55" fmla="*/ 12 h 82"/>
                <a:gd name="T56" fmla="*/ 142 w 204"/>
                <a:gd name="T57" fmla="*/ 16 h 82"/>
                <a:gd name="T58" fmla="*/ 138 w 204"/>
                <a:gd name="T59" fmla="*/ 28 h 82"/>
                <a:gd name="T60" fmla="*/ 144 w 204"/>
                <a:gd name="T61" fmla="*/ 28 h 82"/>
                <a:gd name="T62" fmla="*/ 150 w 204"/>
                <a:gd name="T63" fmla="*/ 24 h 82"/>
                <a:gd name="T64" fmla="*/ 152 w 204"/>
                <a:gd name="T65" fmla="*/ 12 h 82"/>
                <a:gd name="T66" fmla="*/ 174 w 204"/>
                <a:gd name="T67" fmla="*/ 4 h 82"/>
                <a:gd name="T68" fmla="*/ 204 w 204"/>
                <a:gd name="T69" fmla="*/ 0 h 82"/>
                <a:gd name="T70" fmla="*/ 196 w 204"/>
                <a:gd name="T71" fmla="*/ 10 h 82"/>
                <a:gd name="T72" fmla="*/ 172 w 204"/>
                <a:gd name="T73" fmla="*/ 30 h 82"/>
                <a:gd name="T74" fmla="*/ 166 w 204"/>
                <a:gd name="T75" fmla="*/ 44 h 82"/>
                <a:gd name="T76" fmla="*/ 170 w 204"/>
                <a:gd name="T77" fmla="*/ 50 h 82"/>
                <a:gd name="T78" fmla="*/ 186 w 204"/>
                <a:gd name="T79" fmla="*/ 54 h 82"/>
                <a:gd name="T80" fmla="*/ 190 w 204"/>
                <a:gd name="T81" fmla="*/ 58 h 82"/>
                <a:gd name="T82" fmla="*/ 182 w 204"/>
                <a:gd name="T83" fmla="*/ 64 h 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4"/>
                <a:gd name="T127" fmla="*/ 0 h 82"/>
                <a:gd name="T128" fmla="*/ 204 w 204"/>
                <a:gd name="T129" fmla="*/ 82 h 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4" h="82">
                  <a:moveTo>
                    <a:pt x="176" y="62"/>
                  </a:moveTo>
                  <a:lnTo>
                    <a:pt x="172" y="62"/>
                  </a:lnTo>
                  <a:lnTo>
                    <a:pt x="170" y="64"/>
                  </a:lnTo>
                  <a:lnTo>
                    <a:pt x="166" y="70"/>
                  </a:lnTo>
                  <a:lnTo>
                    <a:pt x="160" y="76"/>
                  </a:lnTo>
                  <a:lnTo>
                    <a:pt x="158" y="78"/>
                  </a:lnTo>
                  <a:lnTo>
                    <a:pt x="154" y="80"/>
                  </a:lnTo>
                  <a:lnTo>
                    <a:pt x="146" y="78"/>
                  </a:lnTo>
                  <a:lnTo>
                    <a:pt x="132" y="76"/>
                  </a:lnTo>
                  <a:lnTo>
                    <a:pt x="124" y="70"/>
                  </a:lnTo>
                  <a:lnTo>
                    <a:pt x="120" y="68"/>
                  </a:lnTo>
                  <a:lnTo>
                    <a:pt x="120" y="64"/>
                  </a:lnTo>
                  <a:lnTo>
                    <a:pt x="98" y="64"/>
                  </a:lnTo>
                  <a:lnTo>
                    <a:pt x="94" y="66"/>
                  </a:lnTo>
                  <a:lnTo>
                    <a:pt x="90" y="68"/>
                  </a:lnTo>
                  <a:lnTo>
                    <a:pt x="78" y="74"/>
                  </a:lnTo>
                  <a:lnTo>
                    <a:pt x="68" y="80"/>
                  </a:lnTo>
                  <a:lnTo>
                    <a:pt x="60" y="82"/>
                  </a:lnTo>
                  <a:lnTo>
                    <a:pt x="52" y="82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28" y="82"/>
                  </a:lnTo>
                  <a:lnTo>
                    <a:pt x="28" y="74"/>
                  </a:lnTo>
                  <a:lnTo>
                    <a:pt x="32" y="72"/>
                  </a:lnTo>
                  <a:lnTo>
                    <a:pt x="34" y="68"/>
                  </a:lnTo>
                  <a:lnTo>
                    <a:pt x="22" y="70"/>
                  </a:lnTo>
                  <a:lnTo>
                    <a:pt x="14" y="68"/>
                  </a:lnTo>
                  <a:lnTo>
                    <a:pt x="6" y="64"/>
                  </a:lnTo>
                  <a:lnTo>
                    <a:pt x="0" y="60"/>
                  </a:lnTo>
                  <a:lnTo>
                    <a:pt x="14" y="56"/>
                  </a:lnTo>
                  <a:lnTo>
                    <a:pt x="26" y="54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72" y="50"/>
                  </a:lnTo>
                  <a:lnTo>
                    <a:pt x="12" y="50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42" y="26"/>
                  </a:lnTo>
                  <a:lnTo>
                    <a:pt x="54" y="24"/>
                  </a:lnTo>
                  <a:lnTo>
                    <a:pt x="68" y="20"/>
                  </a:lnTo>
                  <a:lnTo>
                    <a:pt x="78" y="14"/>
                  </a:lnTo>
                  <a:lnTo>
                    <a:pt x="90" y="6"/>
                  </a:lnTo>
                  <a:lnTo>
                    <a:pt x="90" y="16"/>
                  </a:lnTo>
                  <a:lnTo>
                    <a:pt x="94" y="18"/>
                  </a:lnTo>
                  <a:lnTo>
                    <a:pt x="96" y="18"/>
                  </a:lnTo>
                  <a:lnTo>
                    <a:pt x="102" y="16"/>
                  </a:lnTo>
                  <a:lnTo>
                    <a:pt x="110" y="18"/>
                  </a:lnTo>
                  <a:lnTo>
                    <a:pt x="120" y="20"/>
                  </a:lnTo>
                  <a:lnTo>
                    <a:pt x="124" y="20"/>
                  </a:lnTo>
                  <a:lnTo>
                    <a:pt x="124" y="16"/>
                  </a:lnTo>
                  <a:lnTo>
                    <a:pt x="128" y="14"/>
                  </a:lnTo>
                  <a:lnTo>
                    <a:pt x="130" y="12"/>
                  </a:lnTo>
                  <a:lnTo>
                    <a:pt x="136" y="14"/>
                  </a:lnTo>
                  <a:lnTo>
                    <a:pt x="142" y="16"/>
                  </a:lnTo>
                  <a:lnTo>
                    <a:pt x="138" y="26"/>
                  </a:lnTo>
                  <a:lnTo>
                    <a:pt x="138" y="28"/>
                  </a:lnTo>
                  <a:lnTo>
                    <a:pt x="142" y="28"/>
                  </a:lnTo>
                  <a:lnTo>
                    <a:pt x="144" y="28"/>
                  </a:lnTo>
                  <a:lnTo>
                    <a:pt x="146" y="28"/>
                  </a:lnTo>
                  <a:lnTo>
                    <a:pt x="150" y="24"/>
                  </a:lnTo>
                  <a:lnTo>
                    <a:pt x="150" y="18"/>
                  </a:lnTo>
                  <a:lnTo>
                    <a:pt x="152" y="12"/>
                  </a:lnTo>
                  <a:lnTo>
                    <a:pt x="160" y="8"/>
                  </a:lnTo>
                  <a:lnTo>
                    <a:pt x="174" y="4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00" y="4"/>
                  </a:lnTo>
                  <a:lnTo>
                    <a:pt x="196" y="10"/>
                  </a:lnTo>
                  <a:lnTo>
                    <a:pt x="182" y="20"/>
                  </a:lnTo>
                  <a:lnTo>
                    <a:pt x="172" y="30"/>
                  </a:lnTo>
                  <a:lnTo>
                    <a:pt x="168" y="38"/>
                  </a:lnTo>
                  <a:lnTo>
                    <a:pt x="166" y="44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8" y="52"/>
                  </a:lnTo>
                  <a:lnTo>
                    <a:pt x="186" y="54"/>
                  </a:lnTo>
                  <a:lnTo>
                    <a:pt x="188" y="56"/>
                  </a:lnTo>
                  <a:lnTo>
                    <a:pt x="190" y="58"/>
                  </a:lnTo>
                  <a:lnTo>
                    <a:pt x="188" y="62"/>
                  </a:lnTo>
                  <a:lnTo>
                    <a:pt x="182" y="64"/>
                  </a:lnTo>
                  <a:lnTo>
                    <a:pt x="176" y="6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Freeform 34"/>
            <p:cNvSpPr>
              <a:spLocks noChangeAspect="1"/>
            </p:cNvSpPr>
            <p:nvPr/>
          </p:nvSpPr>
          <p:spPr bwMode="auto">
            <a:xfrm>
              <a:off x="1391" y="776"/>
              <a:ext cx="96" cy="26"/>
            </a:xfrm>
            <a:custGeom>
              <a:avLst/>
              <a:gdLst>
                <a:gd name="T0" fmla="*/ 0 w 96"/>
                <a:gd name="T1" fmla="*/ 24 h 26"/>
                <a:gd name="T2" fmla="*/ 6 w 96"/>
                <a:gd name="T3" fmla="*/ 24 h 26"/>
                <a:gd name="T4" fmla="*/ 12 w 96"/>
                <a:gd name="T5" fmla="*/ 24 h 26"/>
                <a:gd name="T6" fmla="*/ 16 w 96"/>
                <a:gd name="T7" fmla="*/ 24 h 26"/>
                <a:gd name="T8" fmla="*/ 18 w 96"/>
                <a:gd name="T9" fmla="*/ 26 h 26"/>
                <a:gd name="T10" fmla="*/ 26 w 96"/>
                <a:gd name="T11" fmla="*/ 26 h 26"/>
                <a:gd name="T12" fmla="*/ 42 w 96"/>
                <a:gd name="T13" fmla="*/ 20 h 26"/>
                <a:gd name="T14" fmla="*/ 52 w 96"/>
                <a:gd name="T15" fmla="*/ 16 h 26"/>
                <a:gd name="T16" fmla="*/ 58 w 96"/>
                <a:gd name="T17" fmla="*/ 22 h 26"/>
                <a:gd name="T18" fmla="*/ 68 w 96"/>
                <a:gd name="T19" fmla="*/ 16 h 26"/>
                <a:gd name="T20" fmla="*/ 76 w 96"/>
                <a:gd name="T21" fmla="*/ 12 h 26"/>
                <a:gd name="T22" fmla="*/ 86 w 96"/>
                <a:gd name="T23" fmla="*/ 8 h 26"/>
                <a:gd name="T24" fmla="*/ 96 w 96"/>
                <a:gd name="T25" fmla="*/ 4 h 26"/>
                <a:gd name="T26" fmla="*/ 90 w 96"/>
                <a:gd name="T27" fmla="*/ 0 h 26"/>
                <a:gd name="T28" fmla="*/ 78 w 96"/>
                <a:gd name="T29" fmla="*/ 2 h 26"/>
                <a:gd name="T30" fmla="*/ 70 w 96"/>
                <a:gd name="T31" fmla="*/ 4 h 26"/>
                <a:gd name="T32" fmla="*/ 46 w 96"/>
                <a:gd name="T33" fmla="*/ 10 h 26"/>
                <a:gd name="T34" fmla="*/ 24 w 96"/>
                <a:gd name="T35" fmla="*/ 16 h 26"/>
                <a:gd name="T36" fmla="*/ 16 w 96"/>
                <a:gd name="T37" fmla="*/ 18 h 26"/>
                <a:gd name="T38" fmla="*/ 4 w 96"/>
                <a:gd name="T39" fmla="*/ 18 h 26"/>
                <a:gd name="T40" fmla="*/ 4 w 96"/>
                <a:gd name="T41" fmla="*/ 24 h 26"/>
                <a:gd name="T42" fmla="*/ 0 w 96"/>
                <a:gd name="T43" fmla="*/ 24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26"/>
                <a:gd name="T68" fmla="*/ 96 w 96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26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6" y="26"/>
                  </a:lnTo>
                  <a:lnTo>
                    <a:pt x="42" y="20"/>
                  </a:lnTo>
                  <a:lnTo>
                    <a:pt x="52" y="16"/>
                  </a:lnTo>
                  <a:lnTo>
                    <a:pt x="58" y="22"/>
                  </a:lnTo>
                  <a:lnTo>
                    <a:pt x="68" y="16"/>
                  </a:lnTo>
                  <a:lnTo>
                    <a:pt x="76" y="12"/>
                  </a:lnTo>
                  <a:lnTo>
                    <a:pt x="86" y="8"/>
                  </a:lnTo>
                  <a:lnTo>
                    <a:pt x="96" y="4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70" y="4"/>
                  </a:lnTo>
                  <a:lnTo>
                    <a:pt x="46" y="10"/>
                  </a:lnTo>
                  <a:lnTo>
                    <a:pt x="24" y="16"/>
                  </a:lnTo>
                  <a:lnTo>
                    <a:pt x="16" y="1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0" name="Freeform 35"/>
            <p:cNvSpPr>
              <a:spLocks noChangeAspect="1"/>
            </p:cNvSpPr>
            <p:nvPr/>
          </p:nvSpPr>
          <p:spPr bwMode="auto">
            <a:xfrm>
              <a:off x="1435" y="788"/>
              <a:ext cx="132" cy="32"/>
            </a:xfrm>
            <a:custGeom>
              <a:avLst/>
              <a:gdLst>
                <a:gd name="T0" fmla="*/ 34 w 132"/>
                <a:gd name="T1" fmla="*/ 32 h 32"/>
                <a:gd name="T2" fmla="*/ 30 w 132"/>
                <a:gd name="T3" fmla="*/ 30 h 32"/>
                <a:gd name="T4" fmla="*/ 28 w 132"/>
                <a:gd name="T5" fmla="*/ 30 h 32"/>
                <a:gd name="T6" fmla="*/ 30 w 132"/>
                <a:gd name="T7" fmla="*/ 26 h 32"/>
                <a:gd name="T8" fmla="*/ 36 w 132"/>
                <a:gd name="T9" fmla="*/ 24 h 32"/>
                <a:gd name="T10" fmla="*/ 18 w 132"/>
                <a:gd name="T11" fmla="*/ 22 h 32"/>
                <a:gd name="T12" fmla="*/ 0 w 132"/>
                <a:gd name="T13" fmla="*/ 20 h 32"/>
                <a:gd name="T14" fmla="*/ 0 w 132"/>
                <a:gd name="T15" fmla="*/ 18 h 32"/>
                <a:gd name="T16" fmla="*/ 6 w 132"/>
                <a:gd name="T17" fmla="*/ 16 h 32"/>
                <a:gd name="T18" fmla="*/ 24 w 132"/>
                <a:gd name="T19" fmla="*/ 10 h 32"/>
                <a:gd name="T20" fmla="*/ 40 w 132"/>
                <a:gd name="T21" fmla="*/ 4 h 32"/>
                <a:gd name="T22" fmla="*/ 54 w 132"/>
                <a:gd name="T23" fmla="*/ 0 h 32"/>
                <a:gd name="T24" fmla="*/ 54 w 132"/>
                <a:gd name="T25" fmla="*/ 6 h 32"/>
                <a:gd name="T26" fmla="*/ 56 w 132"/>
                <a:gd name="T27" fmla="*/ 6 h 32"/>
                <a:gd name="T28" fmla="*/ 64 w 132"/>
                <a:gd name="T29" fmla="*/ 6 h 32"/>
                <a:gd name="T30" fmla="*/ 64 w 132"/>
                <a:gd name="T31" fmla="*/ 14 h 32"/>
                <a:gd name="T32" fmla="*/ 66 w 132"/>
                <a:gd name="T33" fmla="*/ 16 h 32"/>
                <a:gd name="T34" fmla="*/ 68 w 132"/>
                <a:gd name="T35" fmla="*/ 18 h 32"/>
                <a:gd name="T36" fmla="*/ 74 w 132"/>
                <a:gd name="T37" fmla="*/ 18 h 32"/>
                <a:gd name="T38" fmla="*/ 84 w 132"/>
                <a:gd name="T39" fmla="*/ 16 h 32"/>
                <a:gd name="T40" fmla="*/ 92 w 132"/>
                <a:gd name="T41" fmla="*/ 14 h 32"/>
                <a:gd name="T42" fmla="*/ 100 w 132"/>
                <a:gd name="T43" fmla="*/ 6 h 32"/>
                <a:gd name="T44" fmla="*/ 108 w 132"/>
                <a:gd name="T45" fmla="*/ 0 h 32"/>
                <a:gd name="T46" fmla="*/ 114 w 132"/>
                <a:gd name="T47" fmla="*/ 0 h 32"/>
                <a:gd name="T48" fmla="*/ 114 w 132"/>
                <a:gd name="T49" fmla="*/ 8 h 32"/>
                <a:gd name="T50" fmla="*/ 110 w 132"/>
                <a:gd name="T51" fmla="*/ 12 h 32"/>
                <a:gd name="T52" fmla="*/ 120 w 132"/>
                <a:gd name="T53" fmla="*/ 14 h 32"/>
                <a:gd name="T54" fmla="*/ 132 w 132"/>
                <a:gd name="T55" fmla="*/ 14 h 32"/>
                <a:gd name="T56" fmla="*/ 118 w 132"/>
                <a:gd name="T57" fmla="*/ 22 h 32"/>
                <a:gd name="T58" fmla="*/ 110 w 132"/>
                <a:gd name="T59" fmla="*/ 28 h 32"/>
                <a:gd name="T60" fmla="*/ 104 w 132"/>
                <a:gd name="T61" fmla="*/ 28 h 32"/>
                <a:gd name="T62" fmla="*/ 98 w 132"/>
                <a:gd name="T63" fmla="*/ 28 h 32"/>
                <a:gd name="T64" fmla="*/ 94 w 132"/>
                <a:gd name="T65" fmla="*/ 26 h 32"/>
                <a:gd name="T66" fmla="*/ 90 w 132"/>
                <a:gd name="T67" fmla="*/ 24 h 32"/>
                <a:gd name="T68" fmla="*/ 84 w 132"/>
                <a:gd name="T69" fmla="*/ 22 h 32"/>
                <a:gd name="T70" fmla="*/ 72 w 132"/>
                <a:gd name="T71" fmla="*/ 24 h 32"/>
                <a:gd name="T72" fmla="*/ 60 w 132"/>
                <a:gd name="T73" fmla="*/ 28 h 32"/>
                <a:gd name="T74" fmla="*/ 48 w 132"/>
                <a:gd name="T75" fmla="*/ 30 h 32"/>
                <a:gd name="T76" fmla="*/ 34 w 132"/>
                <a:gd name="T77" fmla="*/ 32 h 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2"/>
                <a:gd name="T118" fmla="*/ 0 h 32"/>
                <a:gd name="T119" fmla="*/ 132 w 132"/>
                <a:gd name="T120" fmla="*/ 32 h 3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2" h="32">
                  <a:moveTo>
                    <a:pt x="34" y="32"/>
                  </a:moveTo>
                  <a:lnTo>
                    <a:pt x="30" y="30"/>
                  </a:lnTo>
                  <a:lnTo>
                    <a:pt x="28" y="30"/>
                  </a:lnTo>
                  <a:lnTo>
                    <a:pt x="30" y="26"/>
                  </a:lnTo>
                  <a:lnTo>
                    <a:pt x="36" y="24"/>
                  </a:lnTo>
                  <a:lnTo>
                    <a:pt x="18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6" y="16"/>
                  </a:lnTo>
                  <a:lnTo>
                    <a:pt x="24" y="10"/>
                  </a:lnTo>
                  <a:lnTo>
                    <a:pt x="40" y="4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64" y="6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74" y="18"/>
                  </a:lnTo>
                  <a:lnTo>
                    <a:pt x="84" y="16"/>
                  </a:lnTo>
                  <a:lnTo>
                    <a:pt x="92" y="14"/>
                  </a:lnTo>
                  <a:lnTo>
                    <a:pt x="100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8"/>
                  </a:lnTo>
                  <a:lnTo>
                    <a:pt x="110" y="12"/>
                  </a:lnTo>
                  <a:lnTo>
                    <a:pt x="120" y="14"/>
                  </a:lnTo>
                  <a:lnTo>
                    <a:pt x="132" y="14"/>
                  </a:lnTo>
                  <a:lnTo>
                    <a:pt x="118" y="22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90" y="24"/>
                  </a:lnTo>
                  <a:lnTo>
                    <a:pt x="84" y="22"/>
                  </a:lnTo>
                  <a:lnTo>
                    <a:pt x="72" y="24"/>
                  </a:lnTo>
                  <a:lnTo>
                    <a:pt x="60" y="28"/>
                  </a:lnTo>
                  <a:lnTo>
                    <a:pt x="48" y="30"/>
                  </a:lnTo>
                  <a:lnTo>
                    <a:pt x="34" y="3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1" name="Freeform 36"/>
            <p:cNvSpPr>
              <a:spLocks noChangeAspect="1"/>
            </p:cNvSpPr>
            <p:nvPr/>
          </p:nvSpPr>
          <p:spPr bwMode="auto">
            <a:xfrm>
              <a:off x="1509" y="760"/>
              <a:ext cx="64" cy="18"/>
            </a:xfrm>
            <a:custGeom>
              <a:avLst/>
              <a:gdLst>
                <a:gd name="T0" fmla="*/ 12 w 64"/>
                <a:gd name="T1" fmla="*/ 18 h 18"/>
                <a:gd name="T2" fmla="*/ 6 w 64"/>
                <a:gd name="T3" fmla="*/ 16 h 18"/>
                <a:gd name="T4" fmla="*/ 0 w 64"/>
                <a:gd name="T5" fmla="*/ 14 h 18"/>
                <a:gd name="T6" fmla="*/ 8 w 64"/>
                <a:gd name="T7" fmla="*/ 12 h 18"/>
                <a:gd name="T8" fmla="*/ 18 w 64"/>
                <a:gd name="T9" fmla="*/ 12 h 18"/>
                <a:gd name="T10" fmla="*/ 26 w 64"/>
                <a:gd name="T11" fmla="*/ 10 h 18"/>
                <a:gd name="T12" fmla="*/ 28 w 64"/>
                <a:gd name="T13" fmla="*/ 10 h 18"/>
                <a:gd name="T14" fmla="*/ 30 w 64"/>
                <a:gd name="T15" fmla="*/ 8 h 18"/>
                <a:gd name="T16" fmla="*/ 48 w 64"/>
                <a:gd name="T17" fmla="*/ 0 h 18"/>
                <a:gd name="T18" fmla="*/ 58 w 64"/>
                <a:gd name="T19" fmla="*/ 2 h 18"/>
                <a:gd name="T20" fmla="*/ 64 w 64"/>
                <a:gd name="T21" fmla="*/ 4 h 18"/>
                <a:gd name="T22" fmla="*/ 58 w 64"/>
                <a:gd name="T23" fmla="*/ 10 h 18"/>
                <a:gd name="T24" fmla="*/ 48 w 64"/>
                <a:gd name="T25" fmla="*/ 16 h 18"/>
                <a:gd name="T26" fmla="*/ 30 w 64"/>
                <a:gd name="T27" fmla="*/ 18 h 18"/>
                <a:gd name="T28" fmla="*/ 30 w 64"/>
                <a:gd name="T29" fmla="*/ 16 h 18"/>
                <a:gd name="T30" fmla="*/ 28 w 64"/>
                <a:gd name="T31" fmla="*/ 16 h 18"/>
                <a:gd name="T32" fmla="*/ 22 w 64"/>
                <a:gd name="T33" fmla="*/ 16 h 18"/>
                <a:gd name="T34" fmla="*/ 12 w 64"/>
                <a:gd name="T35" fmla="*/ 18 h 1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8"/>
                <a:gd name="T56" fmla="*/ 64 w 64"/>
                <a:gd name="T57" fmla="*/ 18 h 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8">
                  <a:moveTo>
                    <a:pt x="12" y="18"/>
                  </a:moveTo>
                  <a:lnTo>
                    <a:pt x="6" y="16"/>
                  </a:lnTo>
                  <a:lnTo>
                    <a:pt x="0" y="1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48" y="0"/>
                  </a:lnTo>
                  <a:lnTo>
                    <a:pt x="58" y="2"/>
                  </a:lnTo>
                  <a:lnTo>
                    <a:pt x="64" y="4"/>
                  </a:lnTo>
                  <a:lnTo>
                    <a:pt x="58" y="10"/>
                  </a:lnTo>
                  <a:lnTo>
                    <a:pt x="48" y="16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2" name="Freeform 37"/>
            <p:cNvSpPr>
              <a:spLocks noChangeAspect="1"/>
            </p:cNvSpPr>
            <p:nvPr/>
          </p:nvSpPr>
          <p:spPr bwMode="auto">
            <a:xfrm>
              <a:off x="1551" y="826"/>
              <a:ext cx="74" cy="42"/>
            </a:xfrm>
            <a:custGeom>
              <a:avLst/>
              <a:gdLst>
                <a:gd name="T0" fmla="*/ 74 w 74"/>
                <a:gd name="T1" fmla="*/ 4 h 42"/>
                <a:gd name="T2" fmla="*/ 70 w 74"/>
                <a:gd name="T3" fmla="*/ 6 h 42"/>
                <a:gd name="T4" fmla="*/ 66 w 74"/>
                <a:gd name="T5" fmla="*/ 8 h 42"/>
                <a:gd name="T6" fmla="*/ 58 w 74"/>
                <a:gd name="T7" fmla="*/ 14 h 42"/>
                <a:gd name="T8" fmla="*/ 66 w 74"/>
                <a:gd name="T9" fmla="*/ 22 h 42"/>
                <a:gd name="T10" fmla="*/ 56 w 74"/>
                <a:gd name="T11" fmla="*/ 28 h 42"/>
                <a:gd name="T12" fmla="*/ 52 w 74"/>
                <a:gd name="T13" fmla="*/ 30 h 42"/>
                <a:gd name="T14" fmla="*/ 48 w 74"/>
                <a:gd name="T15" fmla="*/ 28 h 42"/>
                <a:gd name="T16" fmla="*/ 48 w 74"/>
                <a:gd name="T17" fmla="*/ 32 h 42"/>
                <a:gd name="T18" fmla="*/ 44 w 74"/>
                <a:gd name="T19" fmla="*/ 34 h 42"/>
                <a:gd name="T20" fmla="*/ 38 w 74"/>
                <a:gd name="T21" fmla="*/ 36 h 42"/>
                <a:gd name="T22" fmla="*/ 32 w 74"/>
                <a:gd name="T23" fmla="*/ 38 h 42"/>
                <a:gd name="T24" fmla="*/ 26 w 74"/>
                <a:gd name="T25" fmla="*/ 42 h 42"/>
                <a:gd name="T26" fmla="*/ 18 w 74"/>
                <a:gd name="T27" fmla="*/ 42 h 42"/>
                <a:gd name="T28" fmla="*/ 18 w 74"/>
                <a:gd name="T29" fmla="*/ 36 h 42"/>
                <a:gd name="T30" fmla="*/ 16 w 74"/>
                <a:gd name="T31" fmla="*/ 34 h 42"/>
                <a:gd name="T32" fmla="*/ 10 w 74"/>
                <a:gd name="T33" fmla="*/ 32 h 42"/>
                <a:gd name="T34" fmla="*/ 4 w 74"/>
                <a:gd name="T35" fmla="*/ 28 h 42"/>
                <a:gd name="T36" fmla="*/ 2 w 74"/>
                <a:gd name="T37" fmla="*/ 26 h 42"/>
                <a:gd name="T38" fmla="*/ 0 w 74"/>
                <a:gd name="T39" fmla="*/ 22 h 42"/>
                <a:gd name="T40" fmla="*/ 2 w 74"/>
                <a:gd name="T41" fmla="*/ 20 h 42"/>
                <a:gd name="T42" fmla="*/ 4 w 74"/>
                <a:gd name="T43" fmla="*/ 18 h 42"/>
                <a:gd name="T44" fmla="*/ 8 w 74"/>
                <a:gd name="T45" fmla="*/ 16 h 42"/>
                <a:gd name="T46" fmla="*/ 14 w 74"/>
                <a:gd name="T47" fmla="*/ 16 h 42"/>
                <a:gd name="T48" fmla="*/ 16 w 74"/>
                <a:gd name="T49" fmla="*/ 18 h 42"/>
                <a:gd name="T50" fmla="*/ 20 w 74"/>
                <a:gd name="T51" fmla="*/ 20 h 42"/>
                <a:gd name="T52" fmla="*/ 22 w 74"/>
                <a:gd name="T53" fmla="*/ 20 h 42"/>
                <a:gd name="T54" fmla="*/ 30 w 74"/>
                <a:gd name="T55" fmla="*/ 18 h 42"/>
                <a:gd name="T56" fmla="*/ 32 w 74"/>
                <a:gd name="T57" fmla="*/ 16 h 42"/>
                <a:gd name="T58" fmla="*/ 32 w 74"/>
                <a:gd name="T59" fmla="*/ 14 h 42"/>
                <a:gd name="T60" fmla="*/ 32 w 74"/>
                <a:gd name="T61" fmla="*/ 8 h 42"/>
                <a:gd name="T62" fmla="*/ 38 w 74"/>
                <a:gd name="T63" fmla="*/ 4 h 42"/>
                <a:gd name="T64" fmla="*/ 50 w 74"/>
                <a:gd name="T65" fmla="*/ 4 h 42"/>
                <a:gd name="T66" fmla="*/ 74 w 74"/>
                <a:gd name="T67" fmla="*/ 0 h 42"/>
                <a:gd name="T68" fmla="*/ 74 w 74"/>
                <a:gd name="T69" fmla="*/ 4 h 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42"/>
                <a:gd name="T107" fmla="*/ 74 w 74"/>
                <a:gd name="T108" fmla="*/ 42 h 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42">
                  <a:moveTo>
                    <a:pt x="74" y="4"/>
                  </a:moveTo>
                  <a:lnTo>
                    <a:pt x="70" y="6"/>
                  </a:lnTo>
                  <a:lnTo>
                    <a:pt x="66" y="8"/>
                  </a:lnTo>
                  <a:lnTo>
                    <a:pt x="58" y="14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44" y="34"/>
                  </a:lnTo>
                  <a:lnTo>
                    <a:pt x="38" y="36"/>
                  </a:lnTo>
                  <a:lnTo>
                    <a:pt x="32" y="38"/>
                  </a:lnTo>
                  <a:lnTo>
                    <a:pt x="26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0" y="3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50" y="4"/>
                  </a:lnTo>
                  <a:lnTo>
                    <a:pt x="74" y="0"/>
                  </a:lnTo>
                  <a:lnTo>
                    <a:pt x="74" y="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3" name="Freeform 38"/>
            <p:cNvSpPr>
              <a:spLocks noChangeAspect="1"/>
            </p:cNvSpPr>
            <p:nvPr/>
          </p:nvSpPr>
          <p:spPr bwMode="auto">
            <a:xfrm>
              <a:off x="1537" y="888"/>
              <a:ext cx="40" cy="22"/>
            </a:xfrm>
            <a:custGeom>
              <a:avLst/>
              <a:gdLst>
                <a:gd name="T0" fmla="*/ 22 w 40"/>
                <a:gd name="T1" fmla="*/ 22 h 22"/>
                <a:gd name="T2" fmla="*/ 16 w 40"/>
                <a:gd name="T3" fmla="*/ 22 h 22"/>
                <a:gd name="T4" fmla="*/ 8 w 40"/>
                <a:gd name="T5" fmla="*/ 20 h 22"/>
                <a:gd name="T6" fmla="*/ 0 w 40"/>
                <a:gd name="T7" fmla="*/ 14 h 22"/>
                <a:gd name="T8" fmla="*/ 6 w 40"/>
                <a:gd name="T9" fmla="*/ 10 h 22"/>
                <a:gd name="T10" fmla="*/ 12 w 40"/>
                <a:gd name="T11" fmla="*/ 6 h 22"/>
                <a:gd name="T12" fmla="*/ 30 w 40"/>
                <a:gd name="T13" fmla="*/ 0 h 22"/>
                <a:gd name="T14" fmla="*/ 32 w 40"/>
                <a:gd name="T15" fmla="*/ 4 h 22"/>
                <a:gd name="T16" fmla="*/ 34 w 40"/>
                <a:gd name="T17" fmla="*/ 6 h 22"/>
                <a:gd name="T18" fmla="*/ 40 w 40"/>
                <a:gd name="T19" fmla="*/ 6 h 22"/>
                <a:gd name="T20" fmla="*/ 40 w 40"/>
                <a:gd name="T21" fmla="*/ 18 h 22"/>
                <a:gd name="T22" fmla="*/ 32 w 40"/>
                <a:gd name="T23" fmla="*/ 22 h 22"/>
                <a:gd name="T24" fmla="*/ 22 w 40"/>
                <a:gd name="T25" fmla="*/ 22 h 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0"/>
                <a:gd name="T40" fmla="*/ 0 h 22"/>
                <a:gd name="T41" fmla="*/ 40 w 40"/>
                <a:gd name="T42" fmla="*/ 22 h 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0" h="22">
                  <a:moveTo>
                    <a:pt x="22" y="22"/>
                  </a:moveTo>
                  <a:lnTo>
                    <a:pt x="16" y="22"/>
                  </a:lnTo>
                  <a:lnTo>
                    <a:pt x="8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30" y="0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0" y="18"/>
                  </a:lnTo>
                  <a:lnTo>
                    <a:pt x="32" y="22"/>
                  </a:lnTo>
                  <a:lnTo>
                    <a:pt x="22" y="2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4" name="Freeform 39"/>
            <p:cNvSpPr>
              <a:spLocks noChangeAspect="1"/>
            </p:cNvSpPr>
            <p:nvPr/>
          </p:nvSpPr>
          <p:spPr bwMode="auto">
            <a:xfrm>
              <a:off x="1621" y="954"/>
              <a:ext cx="80" cy="42"/>
            </a:xfrm>
            <a:custGeom>
              <a:avLst/>
              <a:gdLst>
                <a:gd name="T0" fmla="*/ 58 w 80"/>
                <a:gd name="T1" fmla="*/ 40 h 42"/>
                <a:gd name="T2" fmla="*/ 56 w 80"/>
                <a:gd name="T3" fmla="*/ 30 h 42"/>
                <a:gd name="T4" fmla="*/ 52 w 80"/>
                <a:gd name="T5" fmla="*/ 26 h 42"/>
                <a:gd name="T6" fmla="*/ 48 w 80"/>
                <a:gd name="T7" fmla="*/ 26 h 42"/>
                <a:gd name="T8" fmla="*/ 42 w 80"/>
                <a:gd name="T9" fmla="*/ 26 h 42"/>
                <a:gd name="T10" fmla="*/ 38 w 80"/>
                <a:gd name="T11" fmla="*/ 30 h 42"/>
                <a:gd name="T12" fmla="*/ 30 w 80"/>
                <a:gd name="T13" fmla="*/ 36 h 42"/>
                <a:gd name="T14" fmla="*/ 22 w 80"/>
                <a:gd name="T15" fmla="*/ 40 h 42"/>
                <a:gd name="T16" fmla="*/ 16 w 80"/>
                <a:gd name="T17" fmla="*/ 42 h 42"/>
                <a:gd name="T18" fmla="*/ 10 w 80"/>
                <a:gd name="T19" fmla="*/ 40 h 42"/>
                <a:gd name="T20" fmla="*/ 14 w 80"/>
                <a:gd name="T21" fmla="*/ 38 h 42"/>
                <a:gd name="T22" fmla="*/ 10 w 80"/>
                <a:gd name="T23" fmla="*/ 36 h 42"/>
                <a:gd name="T24" fmla="*/ 6 w 80"/>
                <a:gd name="T25" fmla="*/ 36 h 42"/>
                <a:gd name="T26" fmla="*/ 4 w 80"/>
                <a:gd name="T27" fmla="*/ 36 h 42"/>
                <a:gd name="T28" fmla="*/ 0 w 80"/>
                <a:gd name="T29" fmla="*/ 34 h 42"/>
                <a:gd name="T30" fmla="*/ 8 w 80"/>
                <a:gd name="T31" fmla="*/ 24 h 42"/>
                <a:gd name="T32" fmla="*/ 22 w 80"/>
                <a:gd name="T33" fmla="*/ 14 h 42"/>
                <a:gd name="T34" fmla="*/ 46 w 80"/>
                <a:gd name="T35" fmla="*/ 0 h 42"/>
                <a:gd name="T36" fmla="*/ 52 w 80"/>
                <a:gd name="T37" fmla="*/ 6 h 42"/>
                <a:gd name="T38" fmla="*/ 58 w 80"/>
                <a:gd name="T39" fmla="*/ 12 h 42"/>
                <a:gd name="T40" fmla="*/ 70 w 80"/>
                <a:gd name="T41" fmla="*/ 22 h 42"/>
                <a:gd name="T42" fmla="*/ 68 w 80"/>
                <a:gd name="T43" fmla="*/ 28 h 42"/>
                <a:gd name="T44" fmla="*/ 74 w 80"/>
                <a:gd name="T45" fmla="*/ 28 h 42"/>
                <a:gd name="T46" fmla="*/ 80 w 80"/>
                <a:gd name="T47" fmla="*/ 30 h 42"/>
                <a:gd name="T48" fmla="*/ 74 w 80"/>
                <a:gd name="T49" fmla="*/ 36 h 42"/>
                <a:gd name="T50" fmla="*/ 70 w 80"/>
                <a:gd name="T51" fmla="*/ 38 h 42"/>
                <a:gd name="T52" fmla="*/ 64 w 80"/>
                <a:gd name="T53" fmla="*/ 40 h 42"/>
                <a:gd name="T54" fmla="*/ 60 w 80"/>
                <a:gd name="T55" fmla="*/ 38 h 42"/>
                <a:gd name="T56" fmla="*/ 60 w 80"/>
                <a:gd name="T57" fmla="*/ 36 h 42"/>
                <a:gd name="T58" fmla="*/ 58 w 80"/>
                <a:gd name="T59" fmla="*/ 40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0"/>
                <a:gd name="T91" fmla="*/ 0 h 42"/>
                <a:gd name="T92" fmla="*/ 80 w 8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0" h="42">
                  <a:moveTo>
                    <a:pt x="58" y="40"/>
                  </a:moveTo>
                  <a:lnTo>
                    <a:pt x="56" y="30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2" y="26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22" y="40"/>
                  </a:lnTo>
                  <a:lnTo>
                    <a:pt x="16" y="42"/>
                  </a:lnTo>
                  <a:lnTo>
                    <a:pt x="10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0" y="34"/>
                  </a:lnTo>
                  <a:lnTo>
                    <a:pt x="8" y="24"/>
                  </a:lnTo>
                  <a:lnTo>
                    <a:pt x="22" y="14"/>
                  </a:lnTo>
                  <a:lnTo>
                    <a:pt x="46" y="0"/>
                  </a:lnTo>
                  <a:lnTo>
                    <a:pt x="52" y="6"/>
                  </a:lnTo>
                  <a:lnTo>
                    <a:pt x="58" y="12"/>
                  </a:lnTo>
                  <a:lnTo>
                    <a:pt x="70" y="22"/>
                  </a:lnTo>
                  <a:lnTo>
                    <a:pt x="68" y="28"/>
                  </a:lnTo>
                  <a:lnTo>
                    <a:pt x="74" y="28"/>
                  </a:lnTo>
                  <a:lnTo>
                    <a:pt x="80" y="30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4" y="40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4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40"/>
            <p:cNvSpPr>
              <a:spLocks noChangeAspect="1"/>
            </p:cNvSpPr>
            <p:nvPr/>
          </p:nvSpPr>
          <p:spPr bwMode="auto">
            <a:xfrm>
              <a:off x="1591" y="788"/>
              <a:ext cx="66" cy="24"/>
            </a:xfrm>
            <a:custGeom>
              <a:avLst/>
              <a:gdLst>
                <a:gd name="T0" fmla="*/ 10 w 66"/>
                <a:gd name="T1" fmla="*/ 6 h 24"/>
                <a:gd name="T2" fmla="*/ 16 w 66"/>
                <a:gd name="T3" fmla="*/ 10 h 24"/>
                <a:gd name="T4" fmla="*/ 22 w 66"/>
                <a:gd name="T5" fmla="*/ 12 h 24"/>
                <a:gd name="T6" fmla="*/ 24 w 66"/>
                <a:gd name="T7" fmla="*/ 8 h 24"/>
                <a:gd name="T8" fmla="*/ 24 w 66"/>
                <a:gd name="T9" fmla="*/ 6 h 24"/>
                <a:gd name="T10" fmla="*/ 26 w 66"/>
                <a:gd name="T11" fmla="*/ 6 h 24"/>
                <a:gd name="T12" fmla="*/ 30 w 66"/>
                <a:gd name="T13" fmla="*/ 6 h 24"/>
                <a:gd name="T14" fmla="*/ 34 w 66"/>
                <a:gd name="T15" fmla="*/ 8 h 24"/>
                <a:gd name="T16" fmla="*/ 38 w 66"/>
                <a:gd name="T17" fmla="*/ 12 h 24"/>
                <a:gd name="T18" fmla="*/ 40 w 66"/>
                <a:gd name="T19" fmla="*/ 4 h 24"/>
                <a:gd name="T20" fmla="*/ 42 w 66"/>
                <a:gd name="T21" fmla="*/ 0 h 24"/>
                <a:gd name="T22" fmla="*/ 46 w 66"/>
                <a:gd name="T23" fmla="*/ 0 h 24"/>
                <a:gd name="T24" fmla="*/ 56 w 66"/>
                <a:gd name="T25" fmla="*/ 2 h 24"/>
                <a:gd name="T26" fmla="*/ 62 w 66"/>
                <a:gd name="T27" fmla="*/ 2 h 24"/>
                <a:gd name="T28" fmla="*/ 64 w 66"/>
                <a:gd name="T29" fmla="*/ 0 h 24"/>
                <a:gd name="T30" fmla="*/ 66 w 66"/>
                <a:gd name="T31" fmla="*/ 6 h 24"/>
                <a:gd name="T32" fmla="*/ 62 w 66"/>
                <a:gd name="T33" fmla="*/ 12 h 24"/>
                <a:gd name="T34" fmla="*/ 56 w 66"/>
                <a:gd name="T35" fmla="*/ 16 h 24"/>
                <a:gd name="T36" fmla="*/ 46 w 66"/>
                <a:gd name="T37" fmla="*/ 20 h 24"/>
                <a:gd name="T38" fmla="*/ 42 w 66"/>
                <a:gd name="T39" fmla="*/ 20 h 24"/>
                <a:gd name="T40" fmla="*/ 36 w 66"/>
                <a:gd name="T41" fmla="*/ 20 h 24"/>
                <a:gd name="T42" fmla="*/ 34 w 66"/>
                <a:gd name="T43" fmla="*/ 24 h 24"/>
                <a:gd name="T44" fmla="*/ 28 w 66"/>
                <a:gd name="T45" fmla="*/ 24 h 24"/>
                <a:gd name="T46" fmla="*/ 24 w 66"/>
                <a:gd name="T47" fmla="*/ 24 h 24"/>
                <a:gd name="T48" fmla="*/ 20 w 66"/>
                <a:gd name="T49" fmla="*/ 22 h 24"/>
                <a:gd name="T50" fmla="*/ 18 w 66"/>
                <a:gd name="T51" fmla="*/ 20 h 24"/>
                <a:gd name="T52" fmla="*/ 18 w 66"/>
                <a:gd name="T53" fmla="*/ 14 h 24"/>
                <a:gd name="T54" fmla="*/ 6 w 66"/>
                <a:gd name="T55" fmla="*/ 14 h 24"/>
                <a:gd name="T56" fmla="*/ 2 w 66"/>
                <a:gd name="T57" fmla="*/ 14 h 24"/>
                <a:gd name="T58" fmla="*/ 0 w 66"/>
                <a:gd name="T59" fmla="*/ 10 h 24"/>
                <a:gd name="T60" fmla="*/ 0 w 66"/>
                <a:gd name="T61" fmla="*/ 6 h 24"/>
                <a:gd name="T62" fmla="*/ 0 w 66"/>
                <a:gd name="T63" fmla="*/ 4 h 24"/>
                <a:gd name="T64" fmla="*/ 2 w 66"/>
                <a:gd name="T65" fmla="*/ 2 h 24"/>
                <a:gd name="T66" fmla="*/ 8 w 66"/>
                <a:gd name="T67" fmla="*/ 0 h 24"/>
                <a:gd name="T68" fmla="*/ 10 w 66"/>
                <a:gd name="T69" fmla="*/ 2 h 24"/>
                <a:gd name="T70" fmla="*/ 12 w 66"/>
                <a:gd name="T71" fmla="*/ 4 h 24"/>
                <a:gd name="T72" fmla="*/ 16 w 66"/>
                <a:gd name="T73" fmla="*/ 10 h 24"/>
                <a:gd name="T74" fmla="*/ 16 w 66"/>
                <a:gd name="T75" fmla="*/ 8 h 24"/>
                <a:gd name="T76" fmla="*/ 10 w 66"/>
                <a:gd name="T77" fmla="*/ 6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24"/>
                <a:gd name="T119" fmla="*/ 66 w 66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24">
                  <a:moveTo>
                    <a:pt x="10" y="6"/>
                  </a:moveTo>
                  <a:lnTo>
                    <a:pt x="16" y="10"/>
                  </a:lnTo>
                  <a:lnTo>
                    <a:pt x="22" y="12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0" y="4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6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6" y="6"/>
                  </a:lnTo>
                  <a:lnTo>
                    <a:pt x="62" y="12"/>
                  </a:lnTo>
                  <a:lnTo>
                    <a:pt x="56" y="16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4" y="24"/>
                  </a:lnTo>
                  <a:lnTo>
                    <a:pt x="28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6" name="Freeform 41"/>
            <p:cNvSpPr>
              <a:spLocks noChangeAspect="1"/>
            </p:cNvSpPr>
            <p:nvPr/>
          </p:nvSpPr>
          <p:spPr bwMode="auto">
            <a:xfrm>
              <a:off x="1677" y="782"/>
              <a:ext cx="164" cy="38"/>
            </a:xfrm>
            <a:custGeom>
              <a:avLst/>
              <a:gdLst>
                <a:gd name="T0" fmla="*/ 30 w 164"/>
                <a:gd name="T1" fmla="*/ 22 h 38"/>
                <a:gd name="T2" fmla="*/ 36 w 164"/>
                <a:gd name="T3" fmla="*/ 18 h 38"/>
                <a:gd name="T4" fmla="*/ 32 w 164"/>
                <a:gd name="T5" fmla="*/ 16 h 38"/>
                <a:gd name="T6" fmla="*/ 28 w 164"/>
                <a:gd name="T7" fmla="*/ 16 h 38"/>
                <a:gd name="T8" fmla="*/ 22 w 164"/>
                <a:gd name="T9" fmla="*/ 16 h 38"/>
                <a:gd name="T10" fmla="*/ 12 w 164"/>
                <a:gd name="T11" fmla="*/ 18 h 38"/>
                <a:gd name="T12" fmla="*/ 8 w 164"/>
                <a:gd name="T13" fmla="*/ 16 h 38"/>
                <a:gd name="T14" fmla="*/ 4 w 164"/>
                <a:gd name="T15" fmla="*/ 14 h 38"/>
                <a:gd name="T16" fmla="*/ 0 w 164"/>
                <a:gd name="T17" fmla="*/ 6 h 38"/>
                <a:gd name="T18" fmla="*/ 8 w 164"/>
                <a:gd name="T19" fmla="*/ 2 h 38"/>
                <a:gd name="T20" fmla="*/ 20 w 164"/>
                <a:gd name="T21" fmla="*/ 0 h 38"/>
                <a:gd name="T22" fmla="*/ 28 w 164"/>
                <a:gd name="T23" fmla="*/ 2 h 38"/>
                <a:gd name="T24" fmla="*/ 32 w 164"/>
                <a:gd name="T25" fmla="*/ 6 h 38"/>
                <a:gd name="T26" fmla="*/ 38 w 164"/>
                <a:gd name="T27" fmla="*/ 8 h 38"/>
                <a:gd name="T28" fmla="*/ 44 w 164"/>
                <a:gd name="T29" fmla="*/ 10 h 38"/>
                <a:gd name="T30" fmla="*/ 58 w 164"/>
                <a:gd name="T31" fmla="*/ 10 h 38"/>
                <a:gd name="T32" fmla="*/ 60 w 164"/>
                <a:gd name="T33" fmla="*/ 8 h 38"/>
                <a:gd name="T34" fmla="*/ 64 w 164"/>
                <a:gd name="T35" fmla="*/ 6 h 38"/>
                <a:gd name="T36" fmla="*/ 68 w 164"/>
                <a:gd name="T37" fmla="*/ 6 h 38"/>
                <a:gd name="T38" fmla="*/ 62 w 164"/>
                <a:gd name="T39" fmla="*/ 10 h 38"/>
                <a:gd name="T40" fmla="*/ 60 w 164"/>
                <a:gd name="T41" fmla="*/ 12 h 38"/>
                <a:gd name="T42" fmla="*/ 58 w 164"/>
                <a:gd name="T43" fmla="*/ 16 h 38"/>
                <a:gd name="T44" fmla="*/ 60 w 164"/>
                <a:gd name="T45" fmla="*/ 18 h 38"/>
                <a:gd name="T46" fmla="*/ 60 w 164"/>
                <a:gd name="T47" fmla="*/ 20 h 38"/>
                <a:gd name="T48" fmla="*/ 66 w 164"/>
                <a:gd name="T49" fmla="*/ 20 h 38"/>
                <a:gd name="T50" fmla="*/ 80 w 164"/>
                <a:gd name="T51" fmla="*/ 20 h 38"/>
                <a:gd name="T52" fmla="*/ 94 w 164"/>
                <a:gd name="T53" fmla="*/ 20 h 38"/>
                <a:gd name="T54" fmla="*/ 108 w 164"/>
                <a:gd name="T55" fmla="*/ 20 h 38"/>
                <a:gd name="T56" fmla="*/ 120 w 164"/>
                <a:gd name="T57" fmla="*/ 18 h 38"/>
                <a:gd name="T58" fmla="*/ 136 w 164"/>
                <a:gd name="T59" fmla="*/ 18 h 38"/>
                <a:gd name="T60" fmla="*/ 144 w 164"/>
                <a:gd name="T61" fmla="*/ 18 h 38"/>
                <a:gd name="T62" fmla="*/ 152 w 164"/>
                <a:gd name="T63" fmla="*/ 20 h 38"/>
                <a:gd name="T64" fmla="*/ 164 w 164"/>
                <a:gd name="T65" fmla="*/ 22 h 38"/>
                <a:gd name="T66" fmla="*/ 160 w 164"/>
                <a:gd name="T67" fmla="*/ 30 h 38"/>
                <a:gd name="T68" fmla="*/ 156 w 164"/>
                <a:gd name="T69" fmla="*/ 36 h 38"/>
                <a:gd name="T70" fmla="*/ 148 w 164"/>
                <a:gd name="T71" fmla="*/ 38 h 38"/>
                <a:gd name="T72" fmla="*/ 140 w 164"/>
                <a:gd name="T73" fmla="*/ 38 h 38"/>
                <a:gd name="T74" fmla="*/ 132 w 164"/>
                <a:gd name="T75" fmla="*/ 38 h 38"/>
                <a:gd name="T76" fmla="*/ 124 w 164"/>
                <a:gd name="T77" fmla="*/ 36 h 38"/>
                <a:gd name="T78" fmla="*/ 118 w 164"/>
                <a:gd name="T79" fmla="*/ 36 h 38"/>
                <a:gd name="T80" fmla="*/ 110 w 164"/>
                <a:gd name="T81" fmla="*/ 34 h 38"/>
                <a:gd name="T82" fmla="*/ 104 w 164"/>
                <a:gd name="T83" fmla="*/ 34 h 38"/>
                <a:gd name="T84" fmla="*/ 96 w 164"/>
                <a:gd name="T85" fmla="*/ 32 h 38"/>
                <a:gd name="T86" fmla="*/ 90 w 164"/>
                <a:gd name="T87" fmla="*/ 30 h 38"/>
                <a:gd name="T88" fmla="*/ 86 w 164"/>
                <a:gd name="T89" fmla="*/ 30 h 38"/>
                <a:gd name="T90" fmla="*/ 78 w 164"/>
                <a:gd name="T91" fmla="*/ 32 h 38"/>
                <a:gd name="T92" fmla="*/ 72 w 164"/>
                <a:gd name="T93" fmla="*/ 34 h 38"/>
                <a:gd name="T94" fmla="*/ 68 w 164"/>
                <a:gd name="T95" fmla="*/ 38 h 38"/>
                <a:gd name="T96" fmla="*/ 62 w 164"/>
                <a:gd name="T97" fmla="*/ 38 h 38"/>
                <a:gd name="T98" fmla="*/ 42 w 164"/>
                <a:gd name="T99" fmla="*/ 36 h 38"/>
                <a:gd name="T100" fmla="*/ 32 w 164"/>
                <a:gd name="T101" fmla="*/ 36 h 38"/>
                <a:gd name="T102" fmla="*/ 28 w 164"/>
                <a:gd name="T103" fmla="*/ 36 h 38"/>
                <a:gd name="T104" fmla="*/ 24 w 164"/>
                <a:gd name="T105" fmla="*/ 38 h 38"/>
                <a:gd name="T106" fmla="*/ 24 w 164"/>
                <a:gd name="T107" fmla="*/ 30 h 38"/>
                <a:gd name="T108" fmla="*/ 28 w 164"/>
                <a:gd name="T109" fmla="*/ 24 h 38"/>
                <a:gd name="T110" fmla="*/ 32 w 164"/>
                <a:gd name="T111" fmla="*/ 20 h 38"/>
                <a:gd name="T112" fmla="*/ 36 w 164"/>
                <a:gd name="T113" fmla="*/ 20 h 38"/>
                <a:gd name="T114" fmla="*/ 30 w 164"/>
                <a:gd name="T115" fmla="*/ 22 h 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38"/>
                <a:gd name="T176" fmla="*/ 164 w 164"/>
                <a:gd name="T177" fmla="*/ 38 h 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38">
                  <a:moveTo>
                    <a:pt x="30" y="22"/>
                  </a:moveTo>
                  <a:lnTo>
                    <a:pt x="36" y="1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0" y="6"/>
                  </a:lnTo>
                  <a:lnTo>
                    <a:pt x="8" y="2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4" y="6"/>
                  </a:lnTo>
                  <a:lnTo>
                    <a:pt x="68" y="6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6" y="20"/>
                  </a:lnTo>
                  <a:lnTo>
                    <a:pt x="80" y="20"/>
                  </a:lnTo>
                  <a:lnTo>
                    <a:pt x="94" y="20"/>
                  </a:lnTo>
                  <a:lnTo>
                    <a:pt x="108" y="20"/>
                  </a:lnTo>
                  <a:lnTo>
                    <a:pt x="120" y="18"/>
                  </a:lnTo>
                  <a:lnTo>
                    <a:pt x="136" y="18"/>
                  </a:lnTo>
                  <a:lnTo>
                    <a:pt x="144" y="18"/>
                  </a:lnTo>
                  <a:lnTo>
                    <a:pt x="152" y="20"/>
                  </a:lnTo>
                  <a:lnTo>
                    <a:pt x="164" y="22"/>
                  </a:lnTo>
                  <a:lnTo>
                    <a:pt x="160" y="30"/>
                  </a:lnTo>
                  <a:lnTo>
                    <a:pt x="156" y="36"/>
                  </a:lnTo>
                  <a:lnTo>
                    <a:pt x="148" y="38"/>
                  </a:lnTo>
                  <a:lnTo>
                    <a:pt x="140" y="38"/>
                  </a:lnTo>
                  <a:lnTo>
                    <a:pt x="132" y="38"/>
                  </a:lnTo>
                  <a:lnTo>
                    <a:pt x="124" y="36"/>
                  </a:lnTo>
                  <a:lnTo>
                    <a:pt x="118" y="36"/>
                  </a:lnTo>
                  <a:lnTo>
                    <a:pt x="110" y="34"/>
                  </a:lnTo>
                  <a:lnTo>
                    <a:pt x="104" y="34"/>
                  </a:lnTo>
                  <a:lnTo>
                    <a:pt x="96" y="32"/>
                  </a:lnTo>
                  <a:lnTo>
                    <a:pt x="90" y="30"/>
                  </a:lnTo>
                  <a:lnTo>
                    <a:pt x="86" y="30"/>
                  </a:lnTo>
                  <a:lnTo>
                    <a:pt x="78" y="32"/>
                  </a:lnTo>
                  <a:lnTo>
                    <a:pt x="72" y="34"/>
                  </a:lnTo>
                  <a:lnTo>
                    <a:pt x="68" y="38"/>
                  </a:lnTo>
                  <a:lnTo>
                    <a:pt x="62" y="38"/>
                  </a:lnTo>
                  <a:lnTo>
                    <a:pt x="42" y="36"/>
                  </a:lnTo>
                  <a:lnTo>
                    <a:pt x="32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0" y="2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7" name="Freeform 42"/>
            <p:cNvSpPr>
              <a:spLocks noChangeAspect="1"/>
            </p:cNvSpPr>
            <p:nvPr/>
          </p:nvSpPr>
          <p:spPr bwMode="auto">
            <a:xfrm>
              <a:off x="1653" y="804"/>
              <a:ext cx="30" cy="14"/>
            </a:xfrm>
            <a:custGeom>
              <a:avLst/>
              <a:gdLst>
                <a:gd name="T0" fmla="*/ 30 w 30"/>
                <a:gd name="T1" fmla="*/ 8 h 14"/>
                <a:gd name="T2" fmla="*/ 28 w 30"/>
                <a:gd name="T3" fmla="*/ 12 h 14"/>
                <a:gd name="T4" fmla="*/ 24 w 30"/>
                <a:gd name="T5" fmla="*/ 14 h 14"/>
                <a:gd name="T6" fmla="*/ 20 w 30"/>
                <a:gd name="T7" fmla="*/ 14 h 14"/>
                <a:gd name="T8" fmla="*/ 10 w 30"/>
                <a:gd name="T9" fmla="*/ 12 h 14"/>
                <a:gd name="T10" fmla="*/ 0 w 30"/>
                <a:gd name="T11" fmla="*/ 10 h 14"/>
                <a:gd name="T12" fmla="*/ 6 w 30"/>
                <a:gd name="T13" fmla="*/ 4 h 14"/>
                <a:gd name="T14" fmla="*/ 16 w 30"/>
                <a:gd name="T15" fmla="*/ 0 h 14"/>
                <a:gd name="T16" fmla="*/ 22 w 30"/>
                <a:gd name="T17" fmla="*/ 0 h 14"/>
                <a:gd name="T18" fmla="*/ 26 w 30"/>
                <a:gd name="T19" fmla="*/ 2 h 14"/>
                <a:gd name="T20" fmla="*/ 28 w 30"/>
                <a:gd name="T21" fmla="*/ 4 h 14"/>
                <a:gd name="T22" fmla="*/ 30 w 30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14"/>
                <a:gd name="T38" fmla="*/ 30 w 30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14">
                  <a:moveTo>
                    <a:pt x="30" y="8"/>
                  </a:moveTo>
                  <a:lnTo>
                    <a:pt x="28" y="12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0" y="12"/>
                  </a:lnTo>
                  <a:lnTo>
                    <a:pt x="0" y="10"/>
                  </a:lnTo>
                  <a:lnTo>
                    <a:pt x="6" y="4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43"/>
            <p:cNvSpPr>
              <a:spLocks noChangeAspect="1"/>
            </p:cNvSpPr>
            <p:nvPr/>
          </p:nvSpPr>
          <p:spPr bwMode="auto">
            <a:xfrm>
              <a:off x="1685" y="760"/>
              <a:ext cx="36" cy="18"/>
            </a:xfrm>
            <a:custGeom>
              <a:avLst/>
              <a:gdLst>
                <a:gd name="T0" fmla="*/ 32 w 36"/>
                <a:gd name="T1" fmla="*/ 6 h 18"/>
                <a:gd name="T2" fmla="*/ 26 w 36"/>
                <a:gd name="T3" fmla="*/ 10 h 18"/>
                <a:gd name="T4" fmla="*/ 30 w 36"/>
                <a:gd name="T5" fmla="*/ 12 h 18"/>
                <a:gd name="T6" fmla="*/ 36 w 36"/>
                <a:gd name="T7" fmla="*/ 12 h 18"/>
                <a:gd name="T8" fmla="*/ 34 w 36"/>
                <a:gd name="T9" fmla="*/ 16 h 18"/>
                <a:gd name="T10" fmla="*/ 36 w 36"/>
                <a:gd name="T11" fmla="*/ 18 h 18"/>
                <a:gd name="T12" fmla="*/ 16 w 36"/>
                <a:gd name="T13" fmla="*/ 18 h 18"/>
                <a:gd name="T14" fmla="*/ 8 w 36"/>
                <a:gd name="T15" fmla="*/ 14 h 18"/>
                <a:gd name="T16" fmla="*/ 2 w 36"/>
                <a:gd name="T17" fmla="*/ 12 h 18"/>
                <a:gd name="T18" fmla="*/ 0 w 36"/>
                <a:gd name="T19" fmla="*/ 6 h 18"/>
                <a:gd name="T20" fmla="*/ 2 w 36"/>
                <a:gd name="T21" fmla="*/ 2 h 18"/>
                <a:gd name="T22" fmla="*/ 4 w 36"/>
                <a:gd name="T23" fmla="*/ 0 h 18"/>
                <a:gd name="T24" fmla="*/ 8 w 36"/>
                <a:gd name="T25" fmla="*/ 0 h 18"/>
                <a:gd name="T26" fmla="*/ 14 w 36"/>
                <a:gd name="T27" fmla="*/ 0 h 18"/>
                <a:gd name="T28" fmla="*/ 24 w 36"/>
                <a:gd name="T29" fmla="*/ 4 h 18"/>
                <a:gd name="T30" fmla="*/ 32 w 36"/>
                <a:gd name="T31" fmla="*/ 6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"/>
                <a:gd name="T49" fmla="*/ 0 h 18"/>
                <a:gd name="T50" fmla="*/ 36 w 36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" h="18">
                  <a:moveTo>
                    <a:pt x="32" y="6"/>
                  </a:moveTo>
                  <a:lnTo>
                    <a:pt x="26" y="10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4" y="16"/>
                  </a:lnTo>
                  <a:lnTo>
                    <a:pt x="36" y="18"/>
                  </a:lnTo>
                  <a:lnTo>
                    <a:pt x="16" y="18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4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9" name="Freeform 44"/>
            <p:cNvSpPr>
              <a:spLocks noChangeAspect="1"/>
            </p:cNvSpPr>
            <p:nvPr/>
          </p:nvSpPr>
          <p:spPr bwMode="auto">
            <a:xfrm>
              <a:off x="1731" y="712"/>
              <a:ext cx="382" cy="86"/>
            </a:xfrm>
            <a:custGeom>
              <a:avLst/>
              <a:gdLst>
                <a:gd name="T0" fmla="*/ 168 w 382"/>
                <a:gd name="T1" fmla="*/ 58 h 86"/>
                <a:gd name="T2" fmla="*/ 158 w 382"/>
                <a:gd name="T3" fmla="*/ 50 h 86"/>
                <a:gd name="T4" fmla="*/ 154 w 382"/>
                <a:gd name="T5" fmla="*/ 64 h 86"/>
                <a:gd name="T6" fmla="*/ 146 w 382"/>
                <a:gd name="T7" fmla="*/ 72 h 86"/>
                <a:gd name="T8" fmla="*/ 140 w 382"/>
                <a:gd name="T9" fmla="*/ 72 h 86"/>
                <a:gd name="T10" fmla="*/ 132 w 382"/>
                <a:gd name="T11" fmla="*/ 66 h 86"/>
                <a:gd name="T12" fmla="*/ 136 w 382"/>
                <a:gd name="T13" fmla="*/ 70 h 86"/>
                <a:gd name="T14" fmla="*/ 132 w 382"/>
                <a:gd name="T15" fmla="*/ 82 h 86"/>
                <a:gd name="T16" fmla="*/ 114 w 382"/>
                <a:gd name="T17" fmla="*/ 86 h 86"/>
                <a:gd name="T18" fmla="*/ 106 w 382"/>
                <a:gd name="T19" fmla="*/ 82 h 86"/>
                <a:gd name="T20" fmla="*/ 46 w 382"/>
                <a:gd name="T21" fmla="*/ 80 h 86"/>
                <a:gd name="T22" fmla="*/ 28 w 382"/>
                <a:gd name="T23" fmla="*/ 82 h 86"/>
                <a:gd name="T24" fmla="*/ 24 w 382"/>
                <a:gd name="T25" fmla="*/ 80 h 86"/>
                <a:gd name="T26" fmla="*/ 24 w 382"/>
                <a:gd name="T27" fmla="*/ 72 h 86"/>
                <a:gd name="T28" fmla="*/ 34 w 382"/>
                <a:gd name="T29" fmla="*/ 72 h 86"/>
                <a:gd name="T30" fmla="*/ 52 w 382"/>
                <a:gd name="T31" fmla="*/ 68 h 86"/>
                <a:gd name="T32" fmla="*/ 58 w 382"/>
                <a:gd name="T33" fmla="*/ 62 h 86"/>
                <a:gd name="T34" fmla="*/ 68 w 382"/>
                <a:gd name="T35" fmla="*/ 64 h 86"/>
                <a:gd name="T36" fmla="*/ 76 w 382"/>
                <a:gd name="T37" fmla="*/ 66 h 86"/>
                <a:gd name="T38" fmla="*/ 76 w 382"/>
                <a:gd name="T39" fmla="*/ 60 h 86"/>
                <a:gd name="T40" fmla="*/ 72 w 382"/>
                <a:gd name="T41" fmla="*/ 50 h 86"/>
                <a:gd name="T42" fmla="*/ 64 w 382"/>
                <a:gd name="T43" fmla="*/ 50 h 86"/>
                <a:gd name="T44" fmla="*/ 50 w 382"/>
                <a:gd name="T45" fmla="*/ 52 h 86"/>
                <a:gd name="T46" fmla="*/ 34 w 382"/>
                <a:gd name="T47" fmla="*/ 54 h 86"/>
                <a:gd name="T48" fmla="*/ 10 w 382"/>
                <a:gd name="T49" fmla="*/ 52 h 86"/>
                <a:gd name="T50" fmla="*/ 4 w 382"/>
                <a:gd name="T51" fmla="*/ 46 h 86"/>
                <a:gd name="T52" fmla="*/ 0 w 382"/>
                <a:gd name="T53" fmla="*/ 38 h 86"/>
                <a:gd name="T54" fmla="*/ 6 w 382"/>
                <a:gd name="T55" fmla="*/ 32 h 86"/>
                <a:gd name="T56" fmla="*/ 42 w 382"/>
                <a:gd name="T57" fmla="*/ 24 h 86"/>
                <a:gd name="T58" fmla="*/ 78 w 382"/>
                <a:gd name="T59" fmla="*/ 26 h 86"/>
                <a:gd name="T60" fmla="*/ 96 w 382"/>
                <a:gd name="T61" fmla="*/ 36 h 86"/>
                <a:gd name="T62" fmla="*/ 104 w 382"/>
                <a:gd name="T63" fmla="*/ 36 h 86"/>
                <a:gd name="T64" fmla="*/ 108 w 382"/>
                <a:gd name="T65" fmla="*/ 30 h 86"/>
                <a:gd name="T66" fmla="*/ 116 w 382"/>
                <a:gd name="T67" fmla="*/ 26 h 86"/>
                <a:gd name="T68" fmla="*/ 132 w 382"/>
                <a:gd name="T69" fmla="*/ 32 h 86"/>
                <a:gd name="T70" fmla="*/ 142 w 382"/>
                <a:gd name="T71" fmla="*/ 36 h 86"/>
                <a:gd name="T72" fmla="*/ 140 w 382"/>
                <a:gd name="T73" fmla="*/ 30 h 86"/>
                <a:gd name="T74" fmla="*/ 120 w 382"/>
                <a:gd name="T75" fmla="*/ 24 h 86"/>
                <a:gd name="T76" fmla="*/ 98 w 382"/>
                <a:gd name="T77" fmla="*/ 24 h 86"/>
                <a:gd name="T78" fmla="*/ 82 w 382"/>
                <a:gd name="T79" fmla="*/ 24 h 86"/>
                <a:gd name="T80" fmla="*/ 78 w 382"/>
                <a:gd name="T81" fmla="*/ 20 h 86"/>
                <a:gd name="T82" fmla="*/ 84 w 382"/>
                <a:gd name="T83" fmla="*/ 12 h 86"/>
                <a:gd name="T84" fmla="*/ 126 w 382"/>
                <a:gd name="T85" fmla="*/ 12 h 86"/>
                <a:gd name="T86" fmla="*/ 142 w 382"/>
                <a:gd name="T87" fmla="*/ 8 h 86"/>
                <a:gd name="T88" fmla="*/ 158 w 382"/>
                <a:gd name="T89" fmla="*/ 8 h 86"/>
                <a:gd name="T90" fmla="*/ 168 w 382"/>
                <a:gd name="T91" fmla="*/ 8 h 86"/>
                <a:gd name="T92" fmla="*/ 172 w 382"/>
                <a:gd name="T93" fmla="*/ 10 h 86"/>
                <a:gd name="T94" fmla="*/ 202 w 382"/>
                <a:gd name="T95" fmla="*/ 4 h 86"/>
                <a:gd name="T96" fmla="*/ 252 w 382"/>
                <a:gd name="T97" fmla="*/ 0 h 86"/>
                <a:gd name="T98" fmla="*/ 328 w 382"/>
                <a:gd name="T99" fmla="*/ 2 h 86"/>
                <a:gd name="T100" fmla="*/ 364 w 382"/>
                <a:gd name="T101" fmla="*/ 6 h 86"/>
                <a:gd name="T102" fmla="*/ 368 w 382"/>
                <a:gd name="T103" fmla="*/ 16 h 86"/>
                <a:gd name="T104" fmla="*/ 332 w 382"/>
                <a:gd name="T105" fmla="*/ 24 h 86"/>
                <a:gd name="T106" fmla="*/ 316 w 382"/>
                <a:gd name="T107" fmla="*/ 24 h 86"/>
                <a:gd name="T108" fmla="*/ 310 w 382"/>
                <a:gd name="T109" fmla="*/ 24 h 86"/>
                <a:gd name="T110" fmla="*/ 310 w 382"/>
                <a:gd name="T111" fmla="*/ 26 h 86"/>
                <a:gd name="T112" fmla="*/ 282 w 382"/>
                <a:gd name="T113" fmla="*/ 26 h 86"/>
                <a:gd name="T114" fmla="*/ 262 w 382"/>
                <a:gd name="T115" fmla="*/ 32 h 86"/>
                <a:gd name="T116" fmla="*/ 240 w 382"/>
                <a:gd name="T117" fmla="*/ 36 h 86"/>
                <a:gd name="T118" fmla="*/ 216 w 382"/>
                <a:gd name="T119" fmla="*/ 36 h 86"/>
                <a:gd name="T120" fmla="*/ 208 w 382"/>
                <a:gd name="T121" fmla="*/ 40 h 86"/>
                <a:gd name="T122" fmla="*/ 196 w 382"/>
                <a:gd name="T123" fmla="*/ 52 h 86"/>
                <a:gd name="T124" fmla="*/ 174 w 382"/>
                <a:gd name="T125" fmla="*/ 60 h 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2"/>
                <a:gd name="T190" fmla="*/ 0 h 86"/>
                <a:gd name="T191" fmla="*/ 382 w 382"/>
                <a:gd name="T192" fmla="*/ 86 h 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2" h="86">
                  <a:moveTo>
                    <a:pt x="174" y="60"/>
                  </a:moveTo>
                  <a:lnTo>
                    <a:pt x="168" y="58"/>
                  </a:lnTo>
                  <a:lnTo>
                    <a:pt x="164" y="50"/>
                  </a:lnTo>
                  <a:lnTo>
                    <a:pt x="158" y="50"/>
                  </a:lnTo>
                  <a:lnTo>
                    <a:pt x="156" y="58"/>
                  </a:lnTo>
                  <a:lnTo>
                    <a:pt x="154" y="64"/>
                  </a:lnTo>
                  <a:lnTo>
                    <a:pt x="150" y="70"/>
                  </a:lnTo>
                  <a:lnTo>
                    <a:pt x="146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6"/>
                  </a:lnTo>
                  <a:lnTo>
                    <a:pt x="126" y="66"/>
                  </a:lnTo>
                  <a:lnTo>
                    <a:pt x="136" y="70"/>
                  </a:lnTo>
                  <a:lnTo>
                    <a:pt x="142" y="74"/>
                  </a:lnTo>
                  <a:lnTo>
                    <a:pt x="132" y="82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12" y="84"/>
                  </a:lnTo>
                  <a:lnTo>
                    <a:pt x="106" y="82"/>
                  </a:lnTo>
                  <a:lnTo>
                    <a:pt x="102" y="80"/>
                  </a:lnTo>
                  <a:lnTo>
                    <a:pt x="46" y="80"/>
                  </a:lnTo>
                  <a:lnTo>
                    <a:pt x="32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4" y="72"/>
                  </a:lnTo>
                  <a:lnTo>
                    <a:pt x="50" y="76"/>
                  </a:lnTo>
                  <a:lnTo>
                    <a:pt x="52" y="68"/>
                  </a:lnTo>
                  <a:lnTo>
                    <a:pt x="54" y="64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68" y="64"/>
                  </a:lnTo>
                  <a:lnTo>
                    <a:pt x="72" y="64"/>
                  </a:lnTo>
                  <a:lnTo>
                    <a:pt x="76" y="66"/>
                  </a:lnTo>
                  <a:lnTo>
                    <a:pt x="80" y="66"/>
                  </a:lnTo>
                  <a:lnTo>
                    <a:pt x="76" y="60"/>
                  </a:lnTo>
                  <a:lnTo>
                    <a:pt x="74" y="54"/>
                  </a:lnTo>
                  <a:lnTo>
                    <a:pt x="72" y="50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2" y="48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4"/>
                  </a:lnTo>
                  <a:lnTo>
                    <a:pt x="22" y="54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24" y="26"/>
                  </a:lnTo>
                  <a:lnTo>
                    <a:pt x="42" y="24"/>
                  </a:lnTo>
                  <a:lnTo>
                    <a:pt x="58" y="22"/>
                  </a:lnTo>
                  <a:lnTo>
                    <a:pt x="78" y="26"/>
                  </a:lnTo>
                  <a:lnTo>
                    <a:pt x="88" y="32"/>
                  </a:lnTo>
                  <a:lnTo>
                    <a:pt x="96" y="36"/>
                  </a:lnTo>
                  <a:lnTo>
                    <a:pt x="98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8" y="30"/>
                  </a:lnTo>
                  <a:lnTo>
                    <a:pt x="112" y="28"/>
                  </a:lnTo>
                  <a:lnTo>
                    <a:pt x="116" y="26"/>
                  </a:lnTo>
                  <a:lnTo>
                    <a:pt x="126" y="28"/>
                  </a:lnTo>
                  <a:lnTo>
                    <a:pt x="132" y="32"/>
                  </a:lnTo>
                  <a:lnTo>
                    <a:pt x="136" y="36"/>
                  </a:lnTo>
                  <a:lnTo>
                    <a:pt x="142" y="36"/>
                  </a:lnTo>
                  <a:lnTo>
                    <a:pt x="142" y="32"/>
                  </a:lnTo>
                  <a:lnTo>
                    <a:pt x="140" y="30"/>
                  </a:lnTo>
                  <a:lnTo>
                    <a:pt x="130" y="24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82" y="24"/>
                  </a:lnTo>
                  <a:lnTo>
                    <a:pt x="80" y="22"/>
                  </a:lnTo>
                  <a:lnTo>
                    <a:pt x="78" y="20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92" y="12"/>
                  </a:lnTo>
                  <a:lnTo>
                    <a:pt x="126" y="12"/>
                  </a:lnTo>
                  <a:lnTo>
                    <a:pt x="134" y="10"/>
                  </a:lnTo>
                  <a:lnTo>
                    <a:pt x="142" y="8"/>
                  </a:lnTo>
                  <a:lnTo>
                    <a:pt x="148" y="8"/>
                  </a:lnTo>
                  <a:lnTo>
                    <a:pt x="158" y="8"/>
                  </a:lnTo>
                  <a:lnTo>
                    <a:pt x="164" y="8"/>
                  </a:lnTo>
                  <a:lnTo>
                    <a:pt x="168" y="8"/>
                  </a:lnTo>
                  <a:lnTo>
                    <a:pt x="168" y="10"/>
                  </a:lnTo>
                  <a:lnTo>
                    <a:pt x="172" y="10"/>
                  </a:lnTo>
                  <a:lnTo>
                    <a:pt x="188" y="8"/>
                  </a:lnTo>
                  <a:lnTo>
                    <a:pt x="202" y="4"/>
                  </a:lnTo>
                  <a:lnTo>
                    <a:pt x="226" y="2"/>
                  </a:lnTo>
                  <a:lnTo>
                    <a:pt x="252" y="0"/>
                  </a:lnTo>
                  <a:lnTo>
                    <a:pt x="306" y="2"/>
                  </a:lnTo>
                  <a:lnTo>
                    <a:pt x="328" y="2"/>
                  </a:lnTo>
                  <a:lnTo>
                    <a:pt x="346" y="2"/>
                  </a:lnTo>
                  <a:lnTo>
                    <a:pt x="364" y="6"/>
                  </a:lnTo>
                  <a:lnTo>
                    <a:pt x="382" y="10"/>
                  </a:lnTo>
                  <a:lnTo>
                    <a:pt x="368" y="16"/>
                  </a:lnTo>
                  <a:lnTo>
                    <a:pt x="352" y="22"/>
                  </a:lnTo>
                  <a:lnTo>
                    <a:pt x="332" y="24"/>
                  </a:lnTo>
                  <a:lnTo>
                    <a:pt x="324" y="24"/>
                  </a:lnTo>
                  <a:lnTo>
                    <a:pt x="316" y="24"/>
                  </a:lnTo>
                  <a:lnTo>
                    <a:pt x="304" y="24"/>
                  </a:lnTo>
                  <a:lnTo>
                    <a:pt x="310" y="24"/>
                  </a:lnTo>
                  <a:lnTo>
                    <a:pt x="318" y="24"/>
                  </a:lnTo>
                  <a:lnTo>
                    <a:pt x="310" y="26"/>
                  </a:lnTo>
                  <a:lnTo>
                    <a:pt x="302" y="26"/>
                  </a:lnTo>
                  <a:lnTo>
                    <a:pt x="282" y="26"/>
                  </a:lnTo>
                  <a:lnTo>
                    <a:pt x="272" y="28"/>
                  </a:lnTo>
                  <a:lnTo>
                    <a:pt x="262" y="32"/>
                  </a:lnTo>
                  <a:lnTo>
                    <a:pt x="250" y="36"/>
                  </a:lnTo>
                  <a:lnTo>
                    <a:pt x="240" y="36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0" y="36"/>
                  </a:lnTo>
                  <a:lnTo>
                    <a:pt x="208" y="40"/>
                  </a:lnTo>
                  <a:lnTo>
                    <a:pt x="206" y="44"/>
                  </a:lnTo>
                  <a:lnTo>
                    <a:pt x="196" y="52"/>
                  </a:lnTo>
                  <a:lnTo>
                    <a:pt x="184" y="58"/>
                  </a:lnTo>
                  <a:lnTo>
                    <a:pt x="174" y="6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0" name="Freeform 45"/>
            <p:cNvSpPr>
              <a:spLocks noChangeAspect="1"/>
            </p:cNvSpPr>
            <p:nvPr/>
          </p:nvSpPr>
          <p:spPr bwMode="auto">
            <a:xfrm>
              <a:off x="1675" y="830"/>
              <a:ext cx="284" cy="190"/>
            </a:xfrm>
            <a:custGeom>
              <a:avLst/>
              <a:gdLst>
                <a:gd name="T0" fmla="*/ 122 w 284"/>
                <a:gd name="T1" fmla="*/ 10 h 190"/>
                <a:gd name="T2" fmla="*/ 132 w 284"/>
                <a:gd name="T3" fmla="*/ 2 h 190"/>
                <a:gd name="T4" fmla="*/ 158 w 284"/>
                <a:gd name="T5" fmla="*/ 4 h 190"/>
                <a:gd name="T6" fmla="*/ 172 w 284"/>
                <a:gd name="T7" fmla="*/ 14 h 190"/>
                <a:gd name="T8" fmla="*/ 172 w 284"/>
                <a:gd name="T9" fmla="*/ 20 h 190"/>
                <a:gd name="T10" fmla="*/ 184 w 284"/>
                <a:gd name="T11" fmla="*/ 28 h 190"/>
                <a:gd name="T12" fmla="*/ 196 w 284"/>
                <a:gd name="T13" fmla="*/ 34 h 190"/>
                <a:gd name="T14" fmla="*/ 212 w 284"/>
                <a:gd name="T15" fmla="*/ 36 h 190"/>
                <a:gd name="T16" fmla="*/ 236 w 284"/>
                <a:gd name="T17" fmla="*/ 64 h 190"/>
                <a:gd name="T18" fmla="*/ 218 w 284"/>
                <a:gd name="T19" fmla="*/ 74 h 190"/>
                <a:gd name="T20" fmla="*/ 234 w 284"/>
                <a:gd name="T21" fmla="*/ 82 h 190"/>
                <a:gd name="T22" fmla="*/ 258 w 284"/>
                <a:gd name="T23" fmla="*/ 98 h 190"/>
                <a:gd name="T24" fmla="*/ 268 w 284"/>
                <a:gd name="T25" fmla="*/ 106 h 190"/>
                <a:gd name="T26" fmla="*/ 280 w 284"/>
                <a:gd name="T27" fmla="*/ 108 h 190"/>
                <a:gd name="T28" fmla="*/ 276 w 284"/>
                <a:gd name="T29" fmla="*/ 114 h 190"/>
                <a:gd name="T30" fmla="*/ 262 w 284"/>
                <a:gd name="T31" fmla="*/ 124 h 190"/>
                <a:gd name="T32" fmla="*/ 246 w 284"/>
                <a:gd name="T33" fmla="*/ 134 h 190"/>
                <a:gd name="T34" fmla="*/ 232 w 284"/>
                <a:gd name="T35" fmla="*/ 134 h 190"/>
                <a:gd name="T36" fmla="*/ 228 w 284"/>
                <a:gd name="T37" fmla="*/ 120 h 190"/>
                <a:gd name="T38" fmla="*/ 212 w 284"/>
                <a:gd name="T39" fmla="*/ 118 h 190"/>
                <a:gd name="T40" fmla="*/ 198 w 284"/>
                <a:gd name="T41" fmla="*/ 122 h 190"/>
                <a:gd name="T42" fmla="*/ 206 w 284"/>
                <a:gd name="T43" fmla="*/ 130 h 190"/>
                <a:gd name="T44" fmla="*/ 220 w 284"/>
                <a:gd name="T45" fmla="*/ 144 h 190"/>
                <a:gd name="T46" fmla="*/ 218 w 284"/>
                <a:gd name="T47" fmla="*/ 164 h 190"/>
                <a:gd name="T48" fmla="*/ 220 w 284"/>
                <a:gd name="T49" fmla="*/ 178 h 190"/>
                <a:gd name="T50" fmla="*/ 196 w 284"/>
                <a:gd name="T51" fmla="*/ 166 h 190"/>
                <a:gd name="T52" fmla="*/ 188 w 284"/>
                <a:gd name="T53" fmla="*/ 160 h 190"/>
                <a:gd name="T54" fmla="*/ 172 w 284"/>
                <a:gd name="T55" fmla="*/ 160 h 190"/>
                <a:gd name="T56" fmla="*/ 194 w 284"/>
                <a:gd name="T57" fmla="*/ 188 h 190"/>
                <a:gd name="T58" fmla="*/ 174 w 284"/>
                <a:gd name="T59" fmla="*/ 184 h 190"/>
                <a:gd name="T60" fmla="*/ 132 w 284"/>
                <a:gd name="T61" fmla="*/ 172 h 190"/>
                <a:gd name="T62" fmla="*/ 134 w 284"/>
                <a:gd name="T63" fmla="*/ 164 h 190"/>
                <a:gd name="T64" fmla="*/ 132 w 284"/>
                <a:gd name="T65" fmla="*/ 158 h 190"/>
                <a:gd name="T66" fmla="*/ 120 w 284"/>
                <a:gd name="T67" fmla="*/ 144 h 190"/>
                <a:gd name="T68" fmla="*/ 88 w 284"/>
                <a:gd name="T69" fmla="*/ 146 h 190"/>
                <a:gd name="T70" fmla="*/ 62 w 284"/>
                <a:gd name="T71" fmla="*/ 148 h 190"/>
                <a:gd name="T72" fmla="*/ 60 w 284"/>
                <a:gd name="T73" fmla="*/ 142 h 190"/>
                <a:gd name="T74" fmla="*/ 86 w 284"/>
                <a:gd name="T75" fmla="*/ 128 h 190"/>
                <a:gd name="T76" fmla="*/ 104 w 284"/>
                <a:gd name="T77" fmla="*/ 134 h 190"/>
                <a:gd name="T78" fmla="*/ 120 w 284"/>
                <a:gd name="T79" fmla="*/ 128 h 190"/>
                <a:gd name="T80" fmla="*/ 134 w 284"/>
                <a:gd name="T81" fmla="*/ 116 h 190"/>
                <a:gd name="T82" fmla="*/ 152 w 284"/>
                <a:gd name="T83" fmla="*/ 84 h 190"/>
                <a:gd name="T84" fmla="*/ 142 w 284"/>
                <a:gd name="T85" fmla="*/ 76 h 190"/>
                <a:gd name="T86" fmla="*/ 134 w 284"/>
                <a:gd name="T87" fmla="*/ 74 h 190"/>
                <a:gd name="T88" fmla="*/ 126 w 284"/>
                <a:gd name="T89" fmla="*/ 62 h 190"/>
                <a:gd name="T90" fmla="*/ 112 w 284"/>
                <a:gd name="T91" fmla="*/ 54 h 190"/>
                <a:gd name="T92" fmla="*/ 100 w 284"/>
                <a:gd name="T93" fmla="*/ 62 h 190"/>
                <a:gd name="T94" fmla="*/ 88 w 284"/>
                <a:gd name="T95" fmla="*/ 66 h 190"/>
                <a:gd name="T96" fmla="*/ 76 w 284"/>
                <a:gd name="T97" fmla="*/ 58 h 190"/>
                <a:gd name="T98" fmla="*/ 32 w 284"/>
                <a:gd name="T99" fmla="*/ 56 h 190"/>
                <a:gd name="T100" fmla="*/ 22 w 284"/>
                <a:gd name="T101" fmla="*/ 46 h 190"/>
                <a:gd name="T102" fmla="*/ 10 w 284"/>
                <a:gd name="T103" fmla="*/ 52 h 190"/>
                <a:gd name="T104" fmla="*/ 2 w 284"/>
                <a:gd name="T105" fmla="*/ 48 h 190"/>
                <a:gd name="T106" fmla="*/ 14 w 284"/>
                <a:gd name="T107" fmla="*/ 40 h 190"/>
                <a:gd name="T108" fmla="*/ 4 w 284"/>
                <a:gd name="T109" fmla="*/ 30 h 190"/>
                <a:gd name="T110" fmla="*/ 12 w 284"/>
                <a:gd name="T111" fmla="*/ 18 h 190"/>
                <a:gd name="T112" fmla="*/ 56 w 284"/>
                <a:gd name="T113" fmla="*/ 6 h 190"/>
                <a:gd name="T114" fmla="*/ 82 w 284"/>
                <a:gd name="T115" fmla="*/ 0 h 190"/>
                <a:gd name="T116" fmla="*/ 62 w 284"/>
                <a:gd name="T117" fmla="*/ 12 h 190"/>
                <a:gd name="T118" fmla="*/ 50 w 284"/>
                <a:gd name="T119" fmla="*/ 22 h 190"/>
                <a:gd name="T120" fmla="*/ 60 w 284"/>
                <a:gd name="T121" fmla="*/ 24 h 190"/>
                <a:gd name="T122" fmla="*/ 76 w 284"/>
                <a:gd name="T123" fmla="*/ 12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4"/>
                <a:gd name="T187" fmla="*/ 0 h 190"/>
                <a:gd name="T188" fmla="*/ 284 w 284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4" h="190">
                  <a:moveTo>
                    <a:pt x="114" y="0"/>
                  </a:moveTo>
                  <a:lnTo>
                    <a:pt x="124" y="0"/>
                  </a:lnTo>
                  <a:lnTo>
                    <a:pt x="122" y="10"/>
                  </a:lnTo>
                  <a:lnTo>
                    <a:pt x="126" y="8"/>
                  </a:lnTo>
                  <a:lnTo>
                    <a:pt x="130" y="4"/>
                  </a:lnTo>
                  <a:lnTo>
                    <a:pt x="132" y="2"/>
                  </a:lnTo>
                  <a:lnTo>
                    <a:pt x="138" y="0"/>
                  </a:lnTo>
                  <a:lnTo>
                    <a:pt x="146" y="0"/>
                  </a:lnTo>
                  <a:lnTo>
                    <a:pt x="158" y="4"/>
                  </a:lnTo>
                  <a:lnTo>
                    <a:pt x="168" y="8"/>
                  </a:lnTo>
                  <a:lnTo>
                    <a:pt x="170" y="12"/>
                  </a:lnTo>
                  <a:lnTo>
                    <a:pt x="172" y="14"/>
                  </a:lnTo>
                  <a:lnTo>
                    <a:pt x="142" y="20"/>
                  </a:lnTo>
                  <a:lnTo>
                    <a:pt x="158" y="22"/>
                  </a:lnTo>
                  <a:lnTo>
                    <a:pt x="172" y="20"/>
                  </a:lnTo>
                  <a:lnTo>
                    <a:pt x="176" y="22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6" y="34"/>
                  </a:lnTo>
                  <a:lnTo>
                    <a:pt x="190" y="40"/>
                  </a:lnTo>
                  <a:lnTo>
                    <a:pt x="196" y="34"/>
                  </a:lnTo>
                  <a:lnTo>
                    <a:pt x="198" y="32"/>
                  </a:lnTo>
                  <a:lnTo>
                    <a:pt x="202" y="32"/>
                  </a:lnTo>
                  <a:lnTo>
                    <a:pt x="212" y="36"/>
                  </a:lnTo>
                  <a:lnTo>
                    <a:pt x="224" y="44"/>
                  </a:lnTo>
                  <a:lnTo>
                    <a:pt x="246" y="58"/>
                  </a:lnTo>
                  <a:lnTo>
                    <a:pt x="236" y="64"/>
                  </a:lnTo>
                  <a:lnTo>
                    <a:pt x="230" y="68"/>
                  </a:lnTo>
                  <a:lnTo>
                    <a:pt x="228" y="74"/>
                  </a:lnTo>
                  <a:lnTo>
                    <a:pt x="218" y="74"/>
                  </a:lnTo>
                  <a:lnTo>
                    <a:pt x="218" y="80"/>
                  </a:lnTo>
                  <a:lnTo>
                    <a:pt x="224" y="80"/>
                  </a:lnTo>
                  <a:lnTo>
                    <a:pt x="234" y="82"/>
                  </a:lnTo>
                  <a:lnTo>
                    <a:pt x="246" y="86"/>
                  </a:lnTo>
                  <a:lnTo>
                    <a:pt x="256" y="94"/>
                  </a:lnTo>
                  <a:lnTo>
                    <a:pt x="258" y="98"/>
                  </a:lnTo>
                  <a:lnTo>
                    <a:pt x="258" y="102"/>
                  </a:lnTo>
                  <a:lnTo>
                    <a:pt x="264" y="104"/>
                  </a:lnTo>
                  <a:lnTo>
                    <a:pt x="268" y="106"/>
                  </a:lnTo>
                  <a:lnTo>
                    <a:pt x="272" y="108"/>
                  </a:lnTo>
                  <a:lnTo>
                    <a:pt x="276" y="108"/>
                  </a:lnTo>
                  <a:lnTo>
                    <a:pt x="280" y="108"/>
                  </a:lnTo>
                  <a:lnTo>
                    <a:pt x="284" y="106"/>
                  </a:lnTo>
                  <a:lnTo>
                    <a:pt x="284" y="112"/>
                  </a:lnTo>
                  <a:lnTo>
                    <a:pt x="276" y="114"/>
                  </a:lnTo>
                  <a:lnTo>
                    <a:pt x="268" y="116"/>
                  </a:lnTo>
                  <a:lnTo>
                    <a:pt x="268" y="126"/>
                  </a:lnTo>
                  <a:lnTo>
                    <a:pt x="262" y="124"/>
                  </a:lnTo>
                  <a:lnTo>
                    <a:pt x="258" y="122"/>
                  </a:lnTo>
                  <a:lnTo>
                    <a:pt x="252" y="130"/>
                  </a:lnTo>
                  <a:lnTo>
                    <a:pt x="246" y="134"/>
                  </a:lnTo>
                  <a:lnTo>
                    <a:pt x="242" y="136"/>
                  </a:lnTo>
                  <a:lnTo>
                    <a:pt x="236" y="136"/>
                  </a:lnTo>
                  <a:lnTo>
                    <a:pt x="232" y="134"/>
                  </a:lnTo>
                  <a:lnTo>
                    <a:pt x="230" y="130"/>
                  </a:lnTo>
                  <a:lnTo>
                    <a:pt x="228" y="128"/>
                  </a:lnTo>
                  <a:lnTo>
                    <a:pt x="228" y="120"/>
                  </a:lnTo>
                  <a:lnTo>
                    <a:pt x="224" y="112"/>
                  </a:lnTo>
                  <a:lnTo>
                    <a:pt x="210" y="112"/>
                  </a:lnTo>
                  <a:lnTo>
                    <a:pt x="212" y="118"/>
                  </a:lnTo>
                  <a:lnTo>
                    <a:pt x="208" y="120"/>
                  </a:lnTo>
                  <a:lnTo>
                    <a:pt x="204" y="120"/>
                  </a:lnTo>
                  <a:lnTo>
                    <a:pt x="198" y="122"/>
                  </a:lnTo>
                  <a:lnTo>
                    <a:pt x="198" y="124"/>
                  </a:lnTo>
                  <a:lnTo>
                    <a:pt x="200" y="128"/>
                  </a:lnTo>
                  <a:lnTo>
                    <a:pt x="206" y="130"/>
                  </a:lnTo>
                  <a:lnTo>
                    <a:pt x="206" y="138"/>
                  </a:lnTo>
                  <a:lnTo>
                    <a:pt x="214" y="140"/>
                  </a:lnTo>
                  <a:lnTo>
                    <a:pt x="220" y="144"/>
                  </a:lnTo>
                  <a:lnTo>
                    <a:pt x="222" y="152"/>
                  </a:lnTo>
                  <a:lnTo>
                    <a:pt x="220" y="158"/>
                  </a:lnTo>
                  <a:lnTo>
                    <a:pt x="218" y="164"/>
                  </a:lnTo>
                  <a:lnTo>
                    <a:pt x="218" y="168"/>
                  </a:lnTo>
                  <a:lnTo>
                    <a:pt x="216" y="172"/>
                  </a:lnTo>
                  <a:lnTo>
                    <a:pt x="220" y="178"/>
                  </a:lnTo>
                  <a:lnTo>
                    <a:pt x="212" y="176"/>
                  </a:lnTo>
                  <a:lnTo>
                    <a:pt x="202" y="172"/>
                  </a:lnTo>
                  <a:lnTo>
                    <a:pt x="196" y="166"/>
                  </a:lnTo>
                  <a:lnTo>
                    <a:pt x="192" y="164"/>
                  </a:lnTo>
                  <a:lnTo>
                    <a:pt x="192" y="162"/>
                  </a:lnTo>
                  <a:lnTo>
                    <a:pt x="188" y="160"/>
                  </a:lnTo>
                  <a:lnTo>
                    <a:pt x="182" y="158"/>
                  </a:lnTo>
                  <a:lnTo>
                    <a:pt x="170" y="158"/>
                  </a:lnTo>
                  <a:lnTo>
                    <a:pt x="172" y="160"/>
                  </a:lnTo>
                  <a:lnTo>
                    <a:pt x="180" y="168"/>
                  </a:lnTo>
                  <a:lnTo>
                    <a:pt x="196" y="182"/>
                  </a:lnTo>
                  <a:lnTo>
                    <a:pt x="194" y="188"/>
                  </a:lnTo>
                  <a:lnTo>
                    <a:pt x="190" y="190"/>
                  </a:lnTo>
                  <a:lnTo>
                    <a:pt x="184" y="188"/>
                  </a:lnTo>
                  <a:lnTo>
                    <a:pt x="174" y="184"/>
                  </a:lnTo>
                  <a:lnTo>
                    <a:pt x="160" y="176"/>
                  </a:lnTo>
                  <a:lnTo>
                    <a:pt x="134" y="176"/>
                  </a:lnTo>
                  <a:lnTo>
                    <a:pt x="132" y="172"/>
                  </a:lnTo>
                  <a:lnTo>
                    <a:pt x="134" y="170"/>
                  </a:lnTo>
                  <a:lnTo>
                    <a:pt x="134" y="168"/>
                  </a:lnTo>
                  <a:lnTo>
                    <a:pt x="134" y="164"/>
                  </a:lnTo>
                  <a:lnTo>
                    <a:pt x="134" y="160"/>
                  </a:lnTo>
                  <a:lnTo>
                    <a:pt x="134" y="158"/>
                  </a:lnTo>
                  <a:lnTo>
                    <a:pt x="132" y="158"/>
                  </a:lnTo>
                  <a:lnTo>
                    <a:pt x="124" y="152"/>
                  </a:lnTo>
                  <a:lnTo>
                    <a:pt x="120" y="148"/>
                  </a:lnTo>
                  <a:lnTo>
                    <a:pt x="120" y="144"/>
                  </a:lnTo>
                  <a:lnTo>
                    <a:pt x="102" y="144"/>
                  </a:lnTo>
                  <a:lnTo>
                    <a:pt x="94" y="144"/>
                  </a:lnTo>
                  <a:lnTo>
                    <a:pt x="88" y="146"/>
                  </a:lnTo>
                  <a:lnTo>
                    <a:pt x="78" y="148"/>
                  </a:lnTo>
                  <a:lnTo>
                    <a:pt x="70" y="150"/>
                  </a:lnTo>
                  <a:lnTo>
                    <a:pt x="62" y="148"/>
                  </a:lnTo>
                  <a:lnTo>
                    <a:pt x="60" y="146"/>
                  </a:lnTo>
                  <a:lnTo>
                    <a:pt x="60" y="144"/>
                  </a:lnTo>
                  <a:lnTo>
                    <a:pt x="60" y="142"/>
                  </a:lnTo>
                  <a:lnTo>
                    <a:pt x="62" y="138"/>
                  </a:lnTo>
                  <a:lnTo>
                    <a:pt x="70" y="136"/>
                  </a:lnTo>
                  <a:lnTo>
                    <a:pt x="86" y="128"/>
                  </a:lnTo>
                  <a:lnTo>
                    <a:pt x="88" y="132"/>
                  </a:lnTo>
                  <a:lnTo>
                    <a:pt x="92" y="134"/>
                  </a:lnTo>
                  <a:lnTo>
                    <a:pt x="104" y="134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0"/>
                  </a:lnTo>
                  <a:lnTo>
                    <a:pt x="134" y="116"/>
                  </a:lnTo>
                  <a:lnTo>
                    <a:pt x="142" y="112"/>
                  </a:lnTo>
                  <a:lnTo>
                    <a:pt x="162" y="98"/>
                  </a:lnTo>
                  <a:lnTo>
                    <a:pt x="152" y="84"/>
                  </a:lnTo>
                  <a:lnTo>
                    <a:pt x="148" y="82"/>
                  </a:lnTo>
                  <a:lnTo>
                    <a:pt x="142" y="80"/>
                  </a:lnTo>
                  <a:lnTo>
                    <a:pt x="142" y="76"/>
                  </a:lnTo>
                  <a:lnTo>
                    <a:pt x="128" y="76"/>
                  </a:lnTo>
                  <a:lnTo>
                    <a:pt x="130" y="74"/>
                  </a:lnTo>
                  <a:lnTo>
                    <a:pt x="134" y="74"/>
                  </a:lnTo>
                  <a:lnTo>
                    <a:pt x="134" y="66"/>
                  </a:lnTo>
                  <a:lnTo>
                    <a:pt x="130" y="64"/>
                  </a:lnTo>
                  <a:lnTo>
                    <a:pt x="126" y="62"/>
                  </a:lnTo>
                  <a:lnTo>
                    <a:pt x="118" y="56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6"/>
                  </a:lnTo>
                  <a:lnTo>
                    <a:pt x="104" y="58"/>
                  </a:lnTo>
                  <a:lnTo>
                    <a:pt x="100" y="62"/>
                  </a:lnTo>
                  <a:lnTo>
                    <a:pt x="96" y="64"/>
                  </a:lnTo>
                  <a:lnTo>
                    <a:pt x="92" y="66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88" y="56"/>
                  </a:lnTo>
                  <a:lnTo>
                    <a:pt x="76" y="58"/>
                  </a:lnTo>
                  <a:lnTo>
                    <a:pt x="64" y="58"/>
                  </a:lnTo>
                  <a:lnTo>
                    <a:pt x="36" y="56"/>
                  </a:lnTo>
                  <a:lnTo>
                    <a:pt x="32" y="56"/>
                  </a:lnTo>
                  <a:lnTo>
                    <a:pt x="26" y="54"/>
                  </a:lnTo>
                  <a:lnTo>
                    <a:pt x="24" y="5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4"/>
                  </a:lnTo>
                  <a:lnTo>
                    <a:pt x="6" y="40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56" y="6"/>
                  </a:lnTo>
                  <a:lnTo>
                    <a:pt x="64" y="4"/>
                  </a:lnTo>
                  <a:lnTo>
                    <a:pt x="72" y="0"/>
                  </a:lnTo>
                  <a:lnTo>
                    <a:pt x="82" y="0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8" y="16"/>
                  </a:lnTo>
                  <a:lnTo>
                    <a:pt x="54" y="18"/>
                  </a:lnTo>
                  <a:lnTo>
                    <a:pt x="50" y="22"/>
                  </a:lnTo>
                  <a:lnTo>
                    <a:pt x="48" y="28"/>
                  </a:lnTo>
                  <a:lnTo>
                    <a:pt x="56" y="28"/>
                  </a:lnTo>
                  <a:lnTo>
                    <a:pt x="60" y="24"/>
                  </a:lnTo>
                  <a:lnTo>
                    <a:pt x="64" y="18"/>
                  </a:lnTo>
                  <a:lnTo>
                    <a:pt x="70" y="14"/>
                  </a:lnTo>
                  <a:lnTo>
                    <a:pt x="76" y="12"/>
                  </a:lnTo>
                  <a:lnTo>
                    <a:pt x="94" y="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1" name="Freeform 46"/>
            <p:cNvSpPr>
              <a:spLocks noChangeAspect="1"/>
            </p:cNvSpPr>
            <p:nvPr/>
          </p:nvSpPr>
          <p:spPr bwMode="auto">
            <a:xfrm>
              <a:off x="1779" y="912"/>
              <a:ext cx="32" cy="18"/>
            </a:xfrm>
            <a:custGeom>
              <a:avLst/>
              <a:gdLst>
                <a:gd name="T0" fmla="*/ 16 w 32"/>
                <a:gd name="T1" fmla="*/ 2 h 18"/>
                <a:gd name="T2" fmla="*/ 28 w 32"/>
                <a:gd name="T3" fmla="*/ 0 h 18"/>
                <a:gd name="T4" fmla="*/ 30 w 32"/>
                <a:gd name="T5" fmla="*/ 0 h 18"/>
                <a:gd name="T6" fmla="*/ 32 w 32"/>
                <a:gd name="T7" fmla="*/ 2 h 18"/>
                <a:gd name="T8" fmla="*/ 30 w 32"/>
                <a:gd name="T9" fmla="*/ 6 h 18"/>
                <a:gd name="T10" fmla="*/ 28 w 32"/>
                <a:gd name="T11" fmla="*/ 10 h 18"/>
                <a:gd name="T12" fmla="*/ 22 w 32"/>
                <a:gd name="T13" fmla="*/ 14 h 18"/>
                <a:gd name="T14" fmla="*/ 14 w 32"/>
                <a:gd name="T15" fmla="*/ 18 h 18"/>
                <a:gd name="T16" fmla="*/ 6 w 32"/>
                <a:gd name="T17" fmla="*/ 18 h 18"/>
                <a:gd name="T18" fmla="*/ 2 w 32"/>
                <a:gd name="T19" fmla="*/ 16 h 18"/>
                <a:gd name="T20" fmla="*/ 0 w 32"/>
                <a:gd name="T21" fmla="*/ 14 h 18"/>
                <a:gd name="T22" fmla="*/ 2 w 32"/>
                <a:gd name="T23" fmla="*/ 10 h 18"/>
                <a:gd name="T24" fmla="*/ 8 w 32"/>
                <a:gd name="T25" fmla="*/ 6 h 18"/>
                <a:gd name="T26" fmla="*/ 12 w 32"/>
                <a:gd name="T27" fmla="*/ 2 h 18"/>
                <a:gd name="T28" fmla="*/ 18 w 32"/>
                <a:gd name="T29" fmla="*/ 2 h 18"/>
                <a:gd name="T30" fmla="*/ 18 w 32"/>
                <a:gd name="T31" fmla="*/ 0 h 18"/>
                <a:gd name="T32" fmla="*/ 16 w 32"/>
                <a:gd name="T33" fmla="*/ 2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8"/>
                <a:gd name="T53" fmla="*/ 32 w 3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8">
                  <a:moveTo>
                    <a:pt x="16" y="2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2" y="14"/>
                  </a:lnTo>
                  <a:lnTo>
                    <a:pt x="14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2" name="Freeform 47"/>
          <p:cNvSpPr>
            <a:spLocks noChangeAspect="1"/>
          </p:cNvSpPr>
          <p:nvPr/>
        </p:nvSpPr>
        <p:spPr bwMode="auto">
          <a:xfrm>
            <a:off x="1844675" y="3295650"/>
            <a:ext cx="638175" cy="500063"/>
          </a:xfrm>
          <a:custGeom>
            <a:avLst/>
            <a:gdLst>
              <a:gd name="T0" fmla="*/ 410 w 428"/>
              <a:gd name="T1" fmla="*/ 250 h 336"/>
              <a:gd name="T2" fmla="*/ 428 w 428"/>
              <a:gd name="T3" fmla="*/ 210 h 336"/>
              <a:gd name="T4" fmla="*/ 410 w 428"/>
              <a:gd name="T5" fmla="*/ 202 h 336"/>
              <a:gd name="T6" fmla="*/ 368 w 428"/>
              <a:gd name="T7" fmla="*/ 216 h 336"/>
              <a:gd name="T8" fmla="*/ 346 w 428"/>
              <a:gd name="T9" fmla="*/ 254 h 336"/>
              <a:gd name="T10" fmla="*/ 298 w 428"/>
              <a:gd name="T11" fmla="*/ 264 h 336"/>
              <a:gd name="T12" fmla="*/ 266 w 428"/>
              <a:gd name="T13" fmla="*/ 238 h 336"/>
              <a:gd name="T14" fmla="*/ 256 w 428"/>
              <a:gd name="T15" fmla="*/ 194 h 336"/>
              <a:gd name="T16" fmla="*/ 276 w 428"/>
              <a:gd name="T17" fmla="*/ 128 h 336"/>
              <a:gd name="T18" fmla="*/ 242 w 428"/>
              <a:gd name="T19" fmla="*/ 110 h 336"/>
              <a:gd name="T20" fmla="*/ 230 w 428"/>
              <a:gd name="T21" fmla="*/ 60 h 336"/>
              <a:gd name="T22" fmla="*/ 208 w 428"/>
              <a:gd name="T23" fmla="*/ 56 h 336"/>
              <a:gd name="T24" fmla="*/ 188 w 428"/>
              <a:gd name="T25" fmla="*/ 68 h 336"/>
              <a:gd name="T26" fmla="*/ 174 w 428"/>
              <a:gd name="T27" fmla="*/ 38 h 336"/>
              <a:gd name="T28" fmla="*/ 158 w 428"/>
              <a:gd name="T29" fmla="*/ 18 h 336"/>
              <a:gd name="T30" fmla="*/ 128 w 428"/>
              <a:gd name="T31" fmla="*/ 28 h 336"/>
              <a:gd name="T32" fmla="*/ 20 w 428"/>
              <a:gd name="T33" fmla="*/ 0 h 336"/>
              <a:gd name="T34" fmla="*/ 2 w 428"/>
              <a:gd name="T35" fmla="*/ 14 h 336"/>
              <a:gd name="T36" fmla="*/ 4 w 428"/>
              <a:gd name="T37" fmla="*/ 48 h 336"/>
              <a:gd name="T38" fmla="*/ 20 w 428"/>
              <a:gd name="T39" fmla="*/ 70 h 336"/>
              <a:gd name="T40" fmla="*/ 14 w 428"/>
              <a:gd name="T41" fmla="*/ 84 h 336"/>
              <a:gd name="T42" fmla="*/ 12 w 428"/>
              <a:gd name="T43" fmla="*/ 102 h 336"/>
              <a:gd name="T44" fmla="*/ 34 w 428"/>
              <a:gd name="T45" fmla="*/ 118 h 336"/>
              <a:gd name="T46" fmla="*/ 40 w 428"/>
              <a:gd name="T47" fmla="*/ 134 h 336"/>
              <a:gd name="T48" fmla="*/ 38 w 428"/>
              <a:gd name="T49" fmla="*/ 148 h 336"/>
              <a:gd name="T50" fmla="*/ 54 w 428"/>
              <a:gd name="T51" fmla="*/ 164 h 336"/>
              <a:gd name="T52" fmla="*/ 74 w 428"/>
              <a:gd name="T53" fmla="*/ 176 h 336"/>
              <a:gd name="T54" fmla="*/ 66 w 428"/>
              <a:gd name="T55" fmla="*/ 152 h 336"/>
              <a:gd name="T56" fmla="*/ 56 w 428"/>
              <a:gd name="T57" fmla="*/ 128 h 336"/>
              <a:gd name="T58" fmla="*/ 46 w 428"/>
              <a:gd name="T59" fmla="*/ 104 h 336"/>
              <a:gd name="T60" fmla="*/ 36 w 428"/>
              <a:gd name="T61" fmla="*/ 62 h 336"/>
              <a:gd name="T62" fmla="*/ 30 w 428"/>
              <a:gd name="T63" fmla="*/ 56 h 336"/>
              <a:gd name="T64" fmla="*/ 30 w 428"/>
              <a:gd name="T65" fmla="*/ 24 h 336"/>
              <a:gd name="T66" fmla="*/ 42 w 428"/>
              <a:gd name="T67" fmla="*/ 24 h 336"/>
              <a:gd name="T68" fmla="*/ 54 w 428"/>
              <a:gd name="T69" fmla="*/ 56 h 336"/>
              <a:gd name="T70" fmla="*/ 50 w 428"/>
              <a:gd name="T71" fmla="*/ 72 h 336"/>
              <a:gd name="T72" fmla="*/ 62 w 428"/>
              <a:gd name="T73" fmla="*/ 84 h 336"/>
              <a:gd name="T74" fmla="*/ 76 w 428"/>
              <a:gd name="T75" fmla="*/ 106 h 336"/>
              <a:gd name="T76" fmla="*/ 88 w 428"/>
              <a:gd name="T77" fmla="*/ 116 h 336"/>
              <a:gd name="T78" fmla="*/ 92 w 428"/>
              <a:gd name="T79" fmla="*/ 140 h 336"/>
              <a:gd name="T80" fmla="*/ 122 w 428"/>
              <a:gd name="T81" fmla="*/ 178 h 336"/>
              <a:gd name="T82" fmla="*/ 132 w 428"/>
              <a:gd name="T83" fmla="*/ 210 h 336"/>
              <a:gd name="T84" fmla="*/ 128 w 428"/>
              <a:gd name="T85" fmla="*/ 226 h 336"/>
              <a:gd name="T86" fmla="*/ 130 w 428"/>
              <a:gd name="T87" fmla="*/ 244 h 336"/>
              <a:gd name="T88" fmla="*/ 154 w 428"/>
              <a:gd name="T89" fmla="*/ 266 h 336"/>
              <a:gd name="T90" fmla="*/ 178 w 428"/>
              <a:gd name="T91" fmla="*/ 274 h 336"/>
              <a:gd name="T92" fmla="*/ 218 w 428"/>
              <a:gd name="T93" fmla="*/ 300 h 336"/>
              <a:gd name="T94" fmla="*/ 260 w 428"/>
              <a:gd name="T95" fmla="*/ 314 h 336"/>
              <a:gd name="T96" fmla="*/ 286 w 428"/>
              <a:gd name="T97" fmla="*/ 302 h 336"/>
              <a:gd name="T98" fmla="*/ 314 w 428"/>
              <a:gd name="T99" fmla="*/ 320 h 336"/>
              <a:gd name="T100" fmla="*/ 330 w 428"/>
              <a:gd name="T101" fmla="*/ 318 h 336"/>
              <a:gd name="T102" fmla="*/ 352 w 428"/>
              <a:gd name="T103" fmla="*/ 302 h 336"/>
              <a:gd name="T104" fmla="*/ 348 w 428"/>
              <a:gd name="T105" fmla="*/ 284 h 336"/>
              <a:gd name="T106" fmla="*/ 384 w 428"/>
              <a:gd name="T107" fmla="*/ 278 h 336"/>
              <a:gd name="T108" fmla="*/ 392 w 428"/>
              <a:gd name="T109" fmla="*/ 268 h 336"/>
              <a:gd name="T110" fmla="*/ 400 w 428"/>
              <a:gd name="T111" fmla="*/ 274 h 3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28"/>
              <a:gd name="T169" fmla="*/ 0 h 336"/>
              <a:gd name="T170" fmla="*/ 428 w 428"/>
              <a:gd name="T171" fmla="*/ 336 h 3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28" h="336">
                <a:moveTo>
                  <a:pt x="400" y="274"/>
                </a:moveTo>
                <a:lnTo>
                  <a:pt x="402" y="270"/>
                </a:lnTo>
                <a:lnTo>
                  <a:pt x="408" y="260"/>
                </a:lnTo>
                <a:lnTo>
                  <a:pt x="410" y="250"/>
                </a:lnTo>
                <a:lnTo>
                  <a:pt x="416" y="234"/>
                </a:lnTo>
                <a:lnTo>
                  <a:pt x="418" y="228"/>
                </a:lnTo>
                <a:lnTo>
                  <a:pt x="422" y="222"/>
                </a:lnTo>
                <a:lnTo>
                  <a:pt x="428" y="210"/>
                </a:lnTo>
                <a:lnTo>
                  <a:pt x="426" y="206"/>
                </a:lnTo>
                <a:lnTo>
                  <a:pt x="426" y="202"/>
                </a:lnTo>
                <a:lnTo>
                  <a:pt x="422" y="202"/>
                </a:lnTo>
                <a:lnTo>
                  <a:pt x="410" y="202"/>
                </a:lnTo>
                <a:lnTo>
                  <a:pt x="394" y="204"/>
                </a:lnTo>
                <a:lnTo>
                  <a:pt x="378" y="208"/>
                </a:lnTo>
                <a:lnTo>
                  <a:pt x="372" y="212"/>
                </a:lnTo>
                <a:lnTo>
                  <a:pt x="368" y="216"/>
                </a:lnTo>
                <a:lnTo>
                  <a:pt x="364" y="224"/>
                </a:lnTo>
                <a:lnTo>
                  <a:pt x="358" y="234"/>
                </a:lnTo>
                <a:lnTo>
                  <a:pt x="352" y="246"/>
                </a:lnTo>
                <a:lnTo>
                  <a:pt x="346" y="254"/>
                </a:lnTo>
                <a:lnTo>
                  <a:pt x="334" y="256"/>
                </a:lnTo>
                <a:lnTo>
                  <a:pt x="320" y="260"/>
                </a:lnTo>
                <a:lnTo>
                  <a:pt x="310" y="262"/>
                </a:lnTo>
                <a:lnTo>
                  <a:pt x="298" y="264"/>
                </a:lnTo>
                <a:lnTo>
                  <a:pt x="288" y="262"/>
                </a:lnTo>
                <a:lnTo>
                  <a:pt x="280" y="256"/>
                </a:lnTo>
                <a:lnTo>
                  <a:pt x="272" y="248"/>
                </a:lnTo>
                <a:lnTo>
                  <a:pt x="266" y="238"/>
                </a:lnTo>
                <a:lnTo>
                  <a:pt x="260" y="226"/>
                </a:lnTo>
                <a:lnTo>
                  <a:pt x="258" y="216"/>
                </a:lnTo>
                <a:lnTo>
                  <a:pt x="256" y="204"/>
                </a:lnTo>
                <a:lnTo>
                  <a:pt x="256" y="194"/>
                </a:lnTo>
                <a:lnTo>
                  <a:pt x="258" y="178"/>
                </a:lnTo>
                <a:lnTo>
                  <a:pt x="260" y="160"/>
                </a:lnTo>
                <a:lnTo>
                  <a:pt x="268" y="142"/>
                </a:lnTo>
                <a:lnTo>
                  <a:pt x="276" y="128"/>
                </a:lnTo>
                <a:lnTo>
                  <a:pt x="256" y="122"/>
                </a:lnTo>
                <a:lnTo>
                  <a:pt x="248" y="116"/>
                </a:lnTo>
                <a:lnTo>
                  <a:pt x="244" y="114"/>
                </a:lnTo>
                <a:lnTo>
                  <a:pt x="242" y="110"/>
                </a:lnTo>
                <a:lnTo>
                  <a:pt x="240" y="94"/>
                </a:lnTo>
                <a:lnTo>
                  <a:pt x="236" y="76"/>
                </a:lnTo>
                <a:lnTo>
                  <a:pt x="232" y="68"/>
                </a:lnTo>
                <a:lnTo>
                  <a:pt x="230" y="60"/>
                </a:lnTo>
                <a:lnTo>
                  <a:pt x="224" y="56"/>
                </a:lnTo>
                <a:lnTo>
                  <a:pt x="216" y="56"/>
                </a:lnTo>
                <a:lnTo>
                  <a:pt x="210" y="56"/>
                </a:lnTo>
                <a:lnTo>
                  <a:pt x="208" y="56"/>
                </a:lnTo>
                <a:lnTo>
                  <a:pt x="204" y="62"/>
                </a:lnTo>
                <a:lnTo>
                  <a:pt x="198" y="66"/>
                </a:lnTo>
                <a:lnTo>
                  <a:pt x="192" y="68"/>
                </a:lnTo>
                <a:lnTo>
                  <a:pt x="188" y="68"/>
                </a:lnTo>
                <a:lnTo>
                  <a:pt x="184" y="66"/>
                </a:lnTo>
                <a:lnTo>
                  <a:pt x="180" y="62"/>
                </a:lnTo>
                <a:lnTo>
                  <a:pt x="178" y="58"/>
                </a:lnTo>
                <a:lnTo>
                  <a:pt x="174" y="38"/>
                </a:lnTo>
                <a:lnTo>
                  <a:pt x="170" y="34"/>
                </a:lnTo>
                <a:lnTo>
                  <a:pt x="166" y="30"/>
                </a:lnTo>
                <a:lnTo>
                  <a:pt x="160" y="26"/>
                </a:lnTo>
                <a:lnTo>
                  <a:pt x="158" y="18"/>
                </a:lnTo>
                <a:lnTo>
                  <a:pt x="152" y="20"/>
                </a:lnTo>
                <a:lnTo>
                  <a:pt x="148" y="20"/>
                </a:lnTo>
                <a:lnTo>
                  <a:pt x="132" y="18"/>
                </a:lnTo>
                <a:lnTo>
                  <a:pt x="128" y="28"/>
                </a:lnTo>
                <a:lnTo>
                  <a:pt x="78" y="28"/>
                </a:lnTo>
                <a:lnTo>
                  <a:pt x="34" y="2"/>
                </a:lnTo>
                <a:lnTo>
                  <a:pt x="28" y="0"/>
                </a:lnTo>
                <a:lnTo>
                  <a:pt x="20" y="0"/>
                </a:lnTo>
                <a:lnTo>
                  <a:pt x="0" y="2"/>
                </a:lnTo>
                <a:lnTo>
                  <a:pt x="0" y="8"/>
                </a:lnTo>
                <a:lnTo>
                  <a:pt x="0" y="12"/>
                </a:lnTo>
                <a:lnTo>
                  <a:pt x="2" y="14"/>
                </a:lnTo>
                <a:lnTo>
                  <a:pt x="2" y="36"/>
                </a:lnTo>
                <a:lnTo>
                  <a:pt x="2" y="38"/>
                </a:lnTo>
                <a:lnTo>
                  <a:pt x="2" y="42"/>
                </a:lnTo>
                <a:lnTo>
                  <a:pt x="4" y="48"/>
                </a:lnTo>
                <a:lnTo>
                  <a:pt x="4" y="54"/>
                </a:lnTo>
                <a:lnTo>
                  <a:pt x="8" y="56"/>
                </a:lnTo>
                <a:lnTo>
                  <a:pt x="12" y="62"/>
                </a:lnTo>
                <a:lnTo>
                  <a:pt x="20" y="70"/>
                </a:lnTo>
                <a:lnTo>
                  <a:pt x="22" y="74"/>
                </a:lnTo>
                <a:lnTo>
                  <a:pt x="22" y="78"/>
                </a:lnTo>
                <a:lnTo>
                  <a:pt x="20" y="82"/>
                </a:lnTo>
                <a:lnTo>
                  <a:pt x="14" y="84"/>
                </a:lnTo>
                <a:lnTo>
                  <a:pt x="12" y="88"/>
                </a:lnTo>
                <a:lnTo>
                  <a:pt x="8" y="92"/>
                </a:lnTo>
                <a:lnTo>
                  <a:pt x="8" y="96"/>
                </a:lnTo>
                <a:lnTo>
                  <a:pt x="12" y="102"/>
                </a:lnTo>
                <a:lnTo>
                  <a:pt x="16" y="108"/>
                </a:lnTo>
                <a:lnTo>
                  <a:pt x="24" y="110"/>
                </a:lnTo>
                <a:lnTo>
                  <a:pt x="32" y="112"/>
                </a:lnTo>
                <a:lnTo>
                  <a:pt x="34" y="118"/>
                </a:lnTo>
                <a:lnTo>
                  <a:pt x="38" y="120"/>
                </a:lnTo>
                <a:lnTo>
                  <a:pt x="40" y="124"/>
                </a:lnTo>
                <a:lnTo>
                  <a:pt x="40" y="130"/>
                </a:lnTo>
                <a:lnTo>
                  <a:pt x="40" y="134"/>
                </a:lnTo>
                <a:lnTo>
                  <a:pt x="40" y="138"/>
                </a:lnTo>
                <a:lnTo>
                  <a:pt x="38" y="140"/>
                </a:lnTo>
                <a:lnTo>
                  <a:pt x="38" y="144"/>
                </a:lnTo>
                <a:lnTo>
                  <a:pt x="38" y="148"/>
                </a:lnTo>
                <a:lnTo>
                  <a:pt x="40" y="150"/>
                </a:lnTo>
                <a:lnTo>
                  <a:pt x="42" y="154"/>
                </a:lnTo>
                <a:lnTo>
                  <a:pt x="48" y="158"/>
                </a:lnTo>
                <a:lnTo>
                  <a:pt x="54" y="164"/>
                </a:lnTo>
                <a:lnTo>
                  <a:pt x="66" y="182"/>
                </a:lnTo>
                <a:lnTo>
                  <a:pt x="68" y="180"/>
                </a:lnTo>
                <a:lnTo>
                  <a:pt x="72" y="178"/>
                </a:lnTo>
                <a:lnTo>
                  <a:pt x="74" y="176"/>
                </a:lnTo>
                <a:lnTo>
                  <a:pt x="76" y="172"/>
                </a:lnTo>
                <a:lnTo>
                  <a:pt x="74" y="164"/>
                </a:lnTo>
                <a:lnTo>
                  <a:pt x="68" y="158"/>
                </a:lnTo>
                <a:lnTo>
                  <a:pt x="66" y="152"/>
                </a:lnTo>
                <a:lnTo>
                  <a:pt x="60" y="146"/>
                </a:lnTo>
                <a:lnTo>
                  <a:pt x="62" y="142"/>
                </a:lnTo>
                <a:lnTo>
                  <a:pt x="60" y="138"/>
                </a:lnTo>
                <a:lnTo>
                  <a:pt x="56" y="128"/>
                </a:lnTo>
                <a:lnTo>
                  <a:pt x="54" y="116"/>
                </a:lnTo>
                <a:lnTo>
                  <a:pt x="50" y="108"/>
                </a:lnTo>
                <a:lnTo>
                  <a:pt x="48" y="106"/>
                </a:lnTo>
                <a:lnTo>
                  <a:pt x="46" y="104"/>
                </a:lnTo>
                <a:lnTo>
                  <a:pt x="46" y="102"/>
                </a:lnTo>
                <a:lnTo>
                  <a:pt x="44" y="90"/>
                </a:lnTo>
                <a:lnTo>
                  <a:pt x="42" y="82"/>
                </a:lnTo>
                <a:lnTo>
                  <a:pt x="36" y="62"/>
                </a:lnTo>
                <a:lnTo>
                  <a:pt x="34" y="60"/>
                </a:lnTo>
                <a:lnTo>
                  <a:pt x="34" y="58"/>
                </a:lnTo>
                <a:lnTo>
                  <a:pt x="32" y="56"/>
                </a:lnTo>
                <a:lnTo>
                  <a:pt x="30" y="56"/>
                </a:lnTo>
                <a:lnTo>
                  <a:pt x="28" y="56"/>
                </a:lnTo>
                <a:lnTo>
                  <a:pt x="26" y="48"/>
                </a:lnTo>
                <a:lnTo>
                  <a:pt x="28" y="30"/>
                </a:lnTo>
                <a:lnTo>
                  <a:pt x="30" y="24"/>
                </a:lnTo>
                <a:lnTo>
                  <a:pt x="30" y="22"/>
                </a:lnTo>
                <a:lnTo>
                  <a:pt x="32" y="20"/>
                </a:lnTo>
                <a:lnTo>
                  <a:pt x="38" y="22"/>
                </a:lnTo>
                <a:lnTo>
                  <a:pt x="42" y="24"/>
                </a:lnTo>
                <a:lnTo>
                  <a:pt x="46" y="28"/>
                </a:lnTo>
                <a:lnTo>
                  <a:pt x="48" y="32"/>
                </a:lnTo>
                <a:lnTo>
                  <a:pt x="52" y="44"/>
                </a:lnTo>
                <a:lnTo>
                  <a:pt x="54" y="56"/>
                </a:lnTo>
                <a:lnTo>
                  <a:pt x="54" y="58"/>
                </a:lnTo>
                <a:lnTo>
                  <a:pt x="52" y="64"/>
                </a:lnTo>
                <a:lnTo>
                  <a:pt x="50" y="70"/>
                </a:lnTo>
                <a:lnTo>
                  <a:pt x="50" y="72"/>
                </a:lnTo>
                <a:lnTo>
                  <a:pt x="52" y="74"/>
                </a:lnTo>
                <a:lnTo>
                  <a:pt x="58" y="74"/>
                </a:lnTo>
                <a:lnTo>
                  <a:pt x="58" y="80"/>
                </a:lnTo>
                <a:lnTo>
                  <a:pt x="62" y="84"/>
                </a:lnTo>
                <a:lnTo>
                  <a:pt x="66" y="88"/>
                </a:lnTo>
                <a:lnTo>
                  <a:pt x="68" y="88"/>
                </a:lnTo>
                <a:lnTo>
                  <a:pt x="72" y="100"/>
                </a:lnTo>
                <a:lnTo>
                  <a:pt x="76" y="106"/>
                </a:lnTo>
                <a:lnTo>
                  <a:pt x="80" y="110"/>
                </a:lnTo>
                <a:lnTo>
                  <a:pt x="84" y="112"/>
                </a:lnTo>
                <a:lnTo>
                  <a:pt x="86" y="114"/>
                </a:lnTo>
                <a:lnTo>
                  <a:pt x="88" y="116"/>
                </a:lnTo>
                <a:lnTo>
                  <a:pt x="86" y="120"/>
                </a:lnTo>
                <a:lnTo>
                  <a:pt x="84" y="126"/>
                </a:lnTo>
                <a:lnTo>
                  <a:pt x="86" y="132"/>
                </a:lnTo>
                <a:lnTo>
                  <a:pt x="92" y="140"/>
                </a:lnTo>
                <a:lnTo>
                  <a:pt x="104" y="154"/>
                </a:lnTo>
                <a:lnTo>
                  <a:pt x="112" y="162"/>
                </a:lnTo>
                <a:lnTo>
                  <a:pt x="118" y="168"/>
                </a:lnTo>
                <a:lnTo>
                  <a:pt x="122" y="178"/>
                </a:lnTo>
                <a:lnTo>
                  <a:pt x="130" y="188"/>
                </a:lnTo>
                <a:lnTo>
                  <a:pt x="130" y="202"/>
                </a:lnTo>
                <a:lnTo>
                  <a:pt x="132" y="206"/>
                </a:lnTo>
                <a:lnTo>
                  <a:pt x="132" y="210"/>
                </a:lnTo>
                <a:lnTo>
                  <a:pt x="132" y="216"/>
                </a:lnTo>
                <a:lnTo>
                  <a:pt x="130" y="220"/>
                </a:lnTo>
                <a:lnTo>
                  <a:pt x="128" y="220"/>
                </a:lnTo>
                <a:lnTo>
                  <a:pt x="128" y="226"/>
                </a:lnTo>
                <a:lnTo>
                  <a:pt x="124" y="226"/>
                </a:lnTo>
                <a:lnTo>
                  <a:pt x="124" y="232"/>
                </a:lnTo>
                <a:lnTo>
                  <a:pt x="126" y="238"/>
                </a:lnTo>
                <a:lnTo>
                  <a:pt x="130" y="244"/>
                </a:lnTo>
                <a:lnTo>
                  <a:pt x="138" y="250"/>
                </a:lnTo>
                <a:lnTo>
                  <a:pt x="148" y="256"/>
                </a:lnTo>
                <a:lnTo>
                  <a:pt x="150" y="262"/>
                </a:lnTo>
                <a:lnTo>
                  <a:pt x="154" y="266"/>
                </a:lnTo>
                <a:lnTo>
                  <a:pt x="158" y="270"/>
                </a:lnTo>
                <a:lnTo>
                  <a:pt x="166" y="270"/>
                </a:lnTo>
                <a:lnTo>
                  <a:pt x="174" y="272"/>
                </a:lnTo>
                <a:lnTo>
                  <a:pt x="178" y="274"/>
                </a:lnTo>
                <a:lnTo>
                  <a:pt x="190" y="284"/>
                </a:lnTo>
                <a:lnTo>
                  <a:pt x="198" y="290"/>
                </a:lnTo>
                <a:lnTo>
                  <a:pt x="204" y="294"/>
                </a:lnTo>
                <a:lnTo>
                  <a:pt x="218" y="300"/>
                </a:lnTo>
                <a:lnTo>
                  <a:pt x="232" y="306"/>
                </a:lnTo>
                <a:lnTo>
                  <a:pt x="246" y="312"/>
                </a:lnTo>
                <a:lnTo>
                  <a:pt x="254" y="314"/>
                </a:lnTo>
                <a:lnTo>
                  <a:pt x="260" y="314"/>
                </a:lnTo>
                <a:lnTo>
                  <a:pt x="266" y="314"/>
                </a:lnTo>
                <a:lnTo>
                  <a:pt x="274" y="308"/>
                </a:lnTo>
                <a:lnTo>
                  <a:pt x="280" y="304"/>
                </a:lnTo>
                <a:lnTo>
                  <a:pt x="286" y="302"/>
                </a:lnTo>
                <a:lnTo>
                  <a:pt x="290" y="304"/>
                </a:lnTo>
                <a:lnTo>
                  <a:pt x="296" y="306"/>
                </a:lnTo>
                <a:lnTo>
                  <a:pt x="306" y="312"/>
                </a:lnTo>
                <a:lnTo>
                  <a:pt x="314" y="320"/>
                </a:lnTo>
                <a:lnTo>
                  <a:pt x="318" y="328"/>
                </a:lnTo>
                <a:lnTo>
                  <a:pt x="324" y="336"/>
                </a:lnTo>
                <a:lnTo>
                  <a:pt x="328" y="324"/>
                </a:lnTo>
                <a:lnTo>
                  <a:pt x="330" y="318"/>
                </a:lnTo>
                <a:lnTo>
                  <a:pt x="334" y="312"/>
                </a:lnTo>
                <a:lnTo>
                  <a:pt x="354" y="312"/>
                </a:lnTo>
                <a:lnTo>
                  <a:pt x="354" y="306"/>
                </a:lnTo>
                <a:lnTo>
                  <a:pt x="352" y="302"/>
                </a:lnTo>
                <a:lnTo>
                  <a:pt x="348" y="300"/>
                </a:lnTo>
                <a:lnTo>
                  <a:pt x="346" y="296"/>
                </a:lnTo>
                <a:lnTo>
                  <a:pt x="344" y="292"/>
                </a:lnTo>
                <a:lnTo>
                  <a:pt x="348" y="284"/>
                </a:lnTo>
                <a:lnTo>
                  <a:pt x="352" y="280"/>
                </a:lnTo>
                <a:lnTo>
                  <a:pt x="356" y="278"/>
                </a:lnTo>
                <a:lnTo>
                  <a:pt x="380" y="278"/>
                </a:lnTo>
                <a:lnTo>
                  <a:pt x="384" y="278"/>
                </a:lnTo>
                <a:lnTo>
                  <a:pt x="386" y="276"/>
                </a:lnTo>
                <a:lnTo>
                  <a:pt x="388" y="274"/>
                </a:lnTo>
                <a:lnTo>
                  <a:pt x="390" y="270"/>
                </a:lnTo>
                <a:lnTo>
                  <a:pt x="392" y="268"/>
                </a:lnTo>
                <a:lnTo>
                  <a:pt x="396" y="268"/>
                </a:lnTo>
                <a:lnTo>
                  <a:pt x="398" y="270"/>
                </a:lnTo>
                <a:lnTo>
                  <a:pt x="398" y="274"/>
                </a:lnTo>
                <a:lnTo>
                  <a:pt x="400" y="27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3" name="Freeform 48"/>
          <p:cNvSpPr>
            <a:spLocks noChangeAspect="1"/>
          </p:cNvSpPr>
          <p:nvPr/>
        </p:nvSpPr>
        <p:spPr bwMode="auto">
          <a:xfrm>
            <a:off x="2530475" y="3557588"/>
            <a:ext cx="241300" cy="95250"/>
          </a:xfrm>
          <a:custGeom>
            <a:avLst/>
            <a:gdLst>
              <a:gd name="T0" fmla="*/ 44 w 162"/>
              <a:gd name="T1" fmla="*/ 18 h 64"/>
              <a:gd name="T2" fmla="*/ 44 w 162"/>
              <a:gd name="T3" fmla="*/ 16 h 64"/>
              <a:gd name="T4" fmla="*/ 48 w 162"/>
              <a:gd name="T5" fmla="*/ 16 h 64"/>
              <a:gd name="T6" fmla="*/ 48 w 162"/>
              <a:gd name="T7" fmla="*/ 12 h 64"/>
              <a:gd name="T8" fmla="*/ 44 w 162"/>
              <a:gd name="T9" fmla="*/ 10 h 64"/>
              <a:gd name="T10" fmla="*/ 44 w 162"/>
              <a:gd name="T11" fmla="*/ 12 h 64"/>
              <a:gd name="T12" fmla="*/ 36 w 162"/>
              <a:gd name="T13" fmla="*/ 12 h 64"/>
              <a:gd name="T14" fmla="*/ 30 w 162"/>
              <a:gd name="T15" fmla="*/ 16 h 64"/>
              <a:gd name="T16" fmla="*/ 22 w 162"/>
              <a:gd name="T17" fmla="*/ 18 h 64"/>
              <a:gd name="T18" fmla="*/ 16 w 162"/>
              <a:gd name="T19" fmla="*/ 20 h 64"/>
              <a:gd name="T20" fmla="*/ 14 w 162"/>
              <a:gd name="T21" fmla="*/ 22 h 64"/>
              <a:gd name="T22" fmla="*/ 12 w 162"/>
              <a:gd name="T23" fmla="*/ 24 h 64"/>
              <a:gd name="T24" fmla="*/ 6 w 162"/>
              <a:gd name="T25" fmla="*/ 26 h 64"/>
              <a:gd name="T26" fmla="*/ 0 w 162"/>
              <a:gd name="T27" fmla="*/ 26 h 64"/>
              <a:gd name="T28" fmla="*/ 4 w 162"/>
              <a:gd name="T29" fmla="*/ 24 h 64"/>
              <a:gd name="T30" fmla="*/ 6 w 162"/>
              <a:gd name="T31" fmla="*/ 24 h 64"/>
              <a:gd name="T32" fmla="*/ 8 w 162"/>
              <a:gd name="T33" fmla="*/ 18 h 64"/>
              <a:gd name="T34" fmla="*/ 12 w 162"/>
              <a:gd name="T35" fmla="*/ 14 h 64"/>
              <a:gd name="T36" fmla="*/ 18 w 162"/>
              <a:gd name="T37" fmla="*/ 10 h 64"/>
              <a:gd name="T38" fmla="*/ 24 w 162"/>
              <a:gd name="T39" fmla="*/ 6 h 64"/>
              <a:gd name="T40" fmla="*/ 42 w 162"/>
              <a:gd name="T41" fmla="*/ 0 h 64"/>
              <a:gd name="T42" fmla="*/ 56 w 162"/>
              <a:gd name="T43" fmla="*/ 0 h 64"/>
              <a:gd name="T44" fmla="*/ 60 w 162"/>
              <a:gd name="T45" fmla="*/ 0 h 64"/>
              <a:gd name="T46" fmla="*/ 62 w 162"/>
              <a:gd name="T47" fmla="*/ 2 h 64"/>
              <a:gd name="T48" fmla="*/ 66 w 162"/>
              <a:gd name="T49" fmla="*/ 4 h 64"/>
              <a:gd name="T50" fmla="*/ 78 w 162"/>
              <a:gd name="T51" fmla="*/ 8 h 64"/>
              <a:gd name="T52" fmla="*/ 86 w 162"/>
              <a:gd name="T53" fmla="*/ 16 h 64"/>
              <a:gd name="T54" fmla="*/ 90 w 162"/>
              <a:gd name="T55" fmla="*/ 16 h 64"/>
              <a:gd name="T56" fmla="*/ 96 w 162"/>
              <a:gd name="T57" fmla="*/ 16 h 64"/>
              <a:gd name="T58" fmla="*/ 102 w 162"/>
              <a:gd name="T59" fmla="*/ 18 h 64"/>
              <a:gd name="T60" fmla="*/ 114 w 162"/>
              <a:gd name="T61" fmla="*/ 24 h 64"/>
              <a:gd name="T62" fmla="*/ 122 w 162"/>
              <a:gd name="T63" fmla="*/ 32 h 64"/>
              <a:gd name="T64" fmla="*/ 130 w 162"/>
              <a:gd name="T65" fmla="*/ 38 h 64"/>
              <a:gd name="T66" fmla="*/ 142 w 162"/>
              <a:gd name="T67" fmla="*/ 42 h 64"/>
              <a:gd name="T68" fmla="*/ 140 w 162"/>
              <a:gd name="T69" fmla="*/ 44 h 64"/>
              <a:gd name="T70" fmla="*/ 154 w 162"/>
              <a:gd name="T71" fmla="*/ 48 h 64"/>
              <a:gd name="T72" fmla="*/ 160 w 162"/>
              <a:gd name="T73" fmla="*/ 52 h 64"/>
              <a:gd name="T74" fmla="*/ 162 w 162"/>
              <a:gd name="T75" fmla="*/ 58 h 64"/>
              <a:gd name="T76" fmla="*/ 154 w 162"/>
              <a:gd name="T77" fmla="*/ 60 h 64"/>
              <a:gd name="T78" fmla="*/ 152 w 162"/>
              <a:gd name="T79" fmla="*/ 60 h 64"/>
              <a:gd name="T80" fmla="*/ 152 w 162"/>
              <a:gd name="T81" fmla="*/ 62 h 64"/>
              <a:gd name="T82" fmla="*/ 142 w 162"/>
              <a:gd name="T83" fmla="*/ 64 h 64"/>
              <a:gd name="T84" fmla="*/ 130 w 162"/>
              <a:gd name="T85" fmla="*/ 64 h 64"/>
              <a:gd name="T86" fmla="*/ 108 w 162"/>
              <a:gd name="T87" fmla="*/ 62 h 64"/>
              <a:gd name="T88" fmla="*/ 112 w 162"/>
              <a:gd name="T89" fmla="*/ 58 h 64"/>
              <a:gd name="T90" fmla="*/ 118 w 162"/>
              <a:gd name="T91" fmla="*/ 52 h 64"/>
              <a:gd name="T92" fmla="*/ 118 w 162"/>
              <a:gd name="T93" fmla="*/ 48 h 64"/>
              <a:gd name="T94" fmla="*/ 110 w 162"/>
              <a:gd name="T95" fmla="*/ 48 h 64"/>
              <a:gd name="T96" fmla="*/ 102 w 162"/>
              <a:gd name="T97" fmla="*/ 46 h 64"/>
              <a:gd name="T98" fmla="*/ 100 w 162"/>
              <a:gd name="T99" fmla="*/ 44 h 64"/>
              <a:gd name="T100" fmla="*/ 98 w 162"/>
              <a:gd name="T101" fmla="*/ 38 h 64"/>
              <a:gd name="T102" fmla="*/ 98 w 162"/>
              <a:gd name="T103" fmla="*/ 34 h 64"/>
              <a:gd name="T104" fmla="*/ 96 w 162"/>
              <a:gd name="T105" fmla="*/ 32 h 64"/>
              <a:gd name="T106" fmla="*/ 92 w 162"/>
              <a:gd name="T107" fmla="*/ 30 h 64"/>
              <a:gd name="T108" fmla="*/ 78 w 162"/>
              <a:gd name="T109" fmla="*/ 30 h 64"/>
              <a:gd name="T110" fmla="*/ 76 w 162"/>
              <a:gd name="T111" fmla="*/ 28 h 64"/>
              <a:gd name="T112" fmla="*/ 72 w 162"/>
              <a:gd name="T113" fmla="*/ 26 h 64"/>
              <a:gd name="T114" fmla="*/ 60 w 162"/>
              <a:gd name="T115" fmla="*/ 22 h 64"/>
              <a:gd name="T116" fmla="*/ 50 w 162"/>
              <a:gd name="T117" fmla="*/ 18 h 64"/>
              <a:gd name="T118" fmla="*/ 44 w 162"/>
              <a:gd name="T119" fmla="*/ 16 h 64"/>
              <a:gd name="T120" fmla="*/ 44 w 162"/>
              <a:gd name="T121" fmla="*/ 18 h 6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62"/>
              <a:gd name="T184" fmla="*/ 0 h 64"/>
              <a:gd name="T185" fmla="*/ 162 w 162"/>
              <a:gd name="T186" fmla="*/ 64 h 6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62" h="64">
                <a:moveTo>
                  <a:pt x="44" y="18"/>
                </a:moveTo>
                <a:lnTo>
                  <a:pt x="44" y="16"/>
                </a:lnTo>
                <a:lnTo>
                  <a:pt x="48" y="16"/>
                </a:lnTo>
                <a:lnTo>
                  <a:pt x="48" y="12"/>
                </a:lnTo>
                <a:lnTo>
                  <a:pt x="44" y="10"/>
                </a:lnTo>
                <a:lnTo>
                  <a:pt x="44" y="12"/>
                </a:lnTo>
                <a:lnTo>
                  <a:pt x="36" y="12"/>
                </a:lnTo>
                <a:lnTo>
                  <a:pt x="30" y="16"/>
                </a:lnTo>
                <a:lnTo>
                  <a:pt x="22" y="18"/>
                </a:lnTo>
                <a:lnTo>
                  <a:pt x="16" y="20"/>
                </a:lnTo>
                <a:lnTo>
                  <a:pt x="14" y="22"/>
                </a:lnTo>
                <a:lnTo>
                  <a:pt x="12" y="24"/>
                </a:lnTo>
                <a:lnTo>
                  <a:pt x="6" y="26"/>
                </a:lnTo>
                <a:lnTo>
                  <a:pt x="0" y="26"/>
                </a:lnTo>
                <a:lnTo>
                  <a:pt x="4" y="24"/>
                </a:lnTo>
                <a:lnTo>
                  <a:pt x="6" y="24"/>
                </a:lnTo>
                <a:lnTo>
                  <a:pt x="8" y="18"/>
                </a:lnTo>
                <a:lnTo>
                  <a:pt x="12" y="14"/>
                </a:lnTo>
                <a:lnTo>
                  <a:pt x="18" y="10"/>
                </a:lnTo>
                <a:lnTo>
                  <a:pt x="24" y="6"/>
                </a:lnTo>
                <a:lnTo>
                  <a:pt x="42" y="0"/>
                </a:lnTo>
                <a:lnTo>
                  <a:pt x="56" y="0"/>
                </a:lnTo>
                <a:lnTo>
                  <a:pt x="60" y="0"/>
                </a:lnTo>
                <a:lnTo>
                  <a:pt x="62" y="2"/>
                </a:lnTo>
                <a:lnTo>
                  <a:pt x="66" y="4"/>
                </a:lnTo>
                <a:lnTo>
                  <a:pt x="78" y="8"/>
                </a:lnTo>
                <a:lnTo>
                  <a:pt x="86" y="16"/>
                </a:lnTo>
                <a:lnTo>
                  <a:pt x="90" y="16"/>
                </a:lnTo>
                <a:lnTo>
                  <a:pt x="96" y="16"/>
                </a:lnTo>
                <a:lnTo>
                  <a:pt x="102" y="18"/>
                </a:lnTo>
                <a:lnTo>
                  <a:pt x="114" y="24"/>
                </a:lnTo>
                <a:lnTo>
                  <a:pt x="122" y="32"/>
                </a:lnTo>
                <a:lnTo>
                  <a:pt x="130" y="38"/>
                </a:lnTo>
                <a:lnTo>
                  <a:pt x="142" y="42"/>
                </a:lnTo>
                <a:lnTo>
                  <a:pt x="140" y="44"/>
                </a:lnTo>
                <a:lnTo>
                  <a:pt x="154" y="48"/>
                </a:lnTo>
                <a:lnTo>
                  <a:pt x="160" y="52"/>
                </a:lnTo>
                <a:lnTo>
                  <a:pt x="162" y="58"/>
                </a:lnTo>
                <a:lnTo>
                  <a:pt x="154" y="60"/>
                </a:lnTo>
                <a:lnTo>
                  <a:pt x="152" y="60"/>
                </a:lnTo>
                <a:lnTo>
                  <a:pt x="152" y="62"/>
                </a:lnTo>
                <a:lnTo>
                  <a:pt x="142" y="64"/>
                </a:lnTo>
                <a:lnTo>
                  <a:pt x="130" y="64"/>
                </a:lnTo>
                <a:lnTo>
                  <a:pt x="108" y="62"/>
                </a:lnTo>
                <a:lnTo>
                  <a:pt x="112" y="58"/>
                </a:lnTo>
                <a:lnTo>
                  <a:pt x="118" y="52"/>
                </a:lnTo>
                <a:lnTo>
                  <a:pt x="118" y="48"/>
                </a:lnTo>
                <a:lnTo>
                  <a:pt x="110" y="48"/>
                </a:lnTo>
                <a:lnTo>
                  <a:pt x="102" y="46"/>
                </a:lnTo>
                <a:lnTo>
                  <a:pt x="100" y="44"/>
                </a:lnTo>
                <a:lnTo>
                  <a:pt x="98" y="38"/>
                </a:lnTo>
                <a:lnTo>
                  <a:pt x="98" y="34"/>
                </a:lnTo>
                <a:lnTo>
                  <a:pt x="96" y="32"/>
                </a:lnTo>
                <a:lnTo>
                  <a:pt x="92" y="30"/>
                </a:lnTo>
                <a:lnTo>
                  <a:pt x="78" y="30"/>
                </a:lnTo>
                <a:lnTo>
                  <a:pt x="76" y="28"/>
                </a:lnTo>
                <a:lnTo>
                  <a:pt x="72" y="26"/>
                </a:lnTo>
                <a:lnTo>
                  <a:pt x="60" y="22"/>
                </a:lnTo>
                <a:lnTo>
                  <a:pt x="50" y="18"/>
                </a:lnTo>
                <a:lnTo>
                  <a:pt x="44" y="16"/>
                </a:lnTo>
                <a:lnTo>
                  <a:pt x="44" y="1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4" name="Freeform 49"/>
          <p:cNvSpPr>
            <a:spLocks noChangeAspect="1"/>
          </p:cNvSpPr>
          <p:nvPr/>
        </p:nvSpPr>
        <p:spPr bwMode="auto">
          <a:xfrm>
            <a:off x="2619331" y="3661094"/>
            <a:ext cx="98469" cy="45719"/>
          </a:xfrm>
          <a:custGeom>
            <a:avLst/>
            <a:gdLst>
              <a:gd name="T0" fmla="*/ 0 w 30"/>
              <a:gd name="T1" fmla="*/ 8 h 14"/>
              <a:gd name="T2" fmla="*/ 0 w 30"/>
              <a:gd name="T3" fmla="*/ 4 h 14"/>
              <a:gd name="T4" fmla="*/ 2 w 30"/>
              <a:gd name="T5" fmla="*/ 2 h 14"/>
              <a:gd name="T6" fmla="*/ 6 w 30"/>
              <a:gd name="T7" fmla="*/ 0 h 14"/>
              <a:gd name="T8" fmla="*/ 12 w 30"/>
              <a:gd name="T9" fmla="*/ 0 h 14"/>
              <a:gd name="T10" fmla="*/ 20 w 30"/>
              <a:gd name="T11" fmla="*/ 4 h 14"/>
              <a:gd name="T12" fmla="*/ 30 w 30"/>
              <a:gd name="T13" fmla="*/ 12 h 14"/>
              <a:gd name="T14" fmla="*/ 26 w 30"/>
              <a:gd name="T15" fmla="*/ 12 h 14"/>
              <a:gd name="T16" fmla="*/ 20 w 30"/>
              <a:gd name="T17" fmla="*/ 14 h 14"/>
              <a:gd name="T18" fmla="*/ 8 w 30"/>
              <a:gd name="T19" fmla="*/ 12 h 14"/>
              <a:gd name="T20" fmla="*/ 4 w 30"/>
              <a:gd name="T21" fmla="*/ 10 h 14"/>
              <a:gd name="T22" fmla="*/ 0 w 30"/>
              <a:gd name="T23" fmla="*/ 6 h 14"/>
              <a:gd name="T24" fmla="*/ 0 w 30"/>
              <a:gd name="T25" fmla="*/ 8 h 1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0"/>
              <a:gd name="T40" fmla="*/ 0 h 14"/>
              <a:gd name="T41" fmla="*/ 30 w 30"/>
              <a:gd name="T42" fmla="*/ 14 h 1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0" h="14">
                <a:moveTo>
                  <a:pt x="0" y="8"/>
                </a:moveTo>
                <a:lnTo>
                  <a:pt x="0" y="4"/>
                </a:lnTo>
                <a:lnTo>
                  <a:pt x="2" y="2"/>
                </a:lnTo>
                <a:lnTo>
                  <a:pt x="6" y="0"/>
                </a:lnTo>
                <a:lnTo>
                  <a:pt x="12" y="0"/>
                </a:lnTo>
                <a:lnTo>
                  <a:pt x="20" y="4"/>
                </a:lnTo>
                <a:lnTo>
                  <a:pt x="30" y="12"/>
                </a:lnTo>
                <a:lnTo>
                  <a:pt x="26" y="12"/>
                </a:lnTo>
                <a:lnTo>
                  <a:pt x="20" y="14"/>
                </a:lnTo>
                <a:lnTo>
                  <a:pt x="8" y="12"/>
                </a:lnTo>
                <a:lnTo>
                  <a:pt x="4" y="10"/>
                </a:lnTo>
                <a:lnTo>
                  <a:pt x="0" y="6"/>
                </a:lnTo>
                <a:lnTo>
                  <a:pt x="0" y="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55" name="Group 50"/>
          <p:cNvGrpSpPr>
            <a:grpSpLocks/>
          </p:cNvGrpSpPr>
          <p:nvPr/>
        </p:nvGrpSpPr>
        <p:grpSpPr bwMode="auto">
          <a:xfrm>
            <a:off x="812800" y="2319668"/>
            <a:ext cx="2262188" cy="1383969"/>
            <a:chOff x="419" y="974"/>
            <a:chExt cx="1425" cy="885"/>
          </a:xfrm>
          <a:solidFill>
            <a:srgbClr val="003399"/>
          </a:solidFill>
        </p:grpSpPr>
        <p:grpSp>
          <p:nvGrpSpPr>
            <p:cNvPr id="356" name="Group 51"/>
            <p:cNvGrpSpPr>
              <a:grpSpLocks/>
            </p:cNvGrpSpPr>
            <p:nvPr/>
          </p:nvGrpSpPr>
          <p:grpSpPr bwMode="auto">
            <a:xfrm>
              <a:off x="419" y="974"/>
              <a:ext cx="1425" cy="861"/>
              <a:chOff x="419" y="974"/>
              <a:chExt cx="1425" cy="861"/>
            </a:xfrm>
            <a:grpFill/>
          </p:grpSpPr>
          <p:sp>
            <p:nvSpPr>
              <p:cNvPr id="358" name="Freeform 52"/>
              <p:cNvSpPr>
                <a:spLocks noChangeAspect="1"/>
              </p:cNvSpPr>
              <p:nvPr/>
            </p:nvSpPr>
            <p:spPr bwMode="auto">
              <a:xfrm>
                <a:off x="1026" y="1323"/>
                <a:ext cx="818" cy="407"/>
              </a:xfrm>
              <a:custGeom>
                <a:avLst/>
                <a:gdLst>
                  <a:gd name="T0" fmla="*/ 14 w 872"/>
                  <a:gd name="T1" fmla="*/ 260 h 434"/>
                  <a:gd name="T2" fmla="*/ 66 w 872"/>
                  <a:gd name="T3" fmla="*/ 298 h 434"/>
                  <a:gd name="T4" fmla="*/ 198 w 872"/>
                  <a:gd name="T5" fmla="*/ 318 h 434"/>
                  <a:gd name="T6" fmla="*/ 226 w 872"/>
                  <a:gd name="T7" fmla="*/ 360 h 434"/>
                  <a:gd name="T8" fmla="*/ 256 w 872"/>
                  <a:gd name="T9" fmla="*/ 354 h 434"/>
                  <a:gd name="T10" fmla="*/ 288 w 872"/>
                  <a:gd name="T11" fmla="*/ 408 h 434"/>
                  <a:gd name="T12" fmla="*/ 322 w 872"/>
                  <a:gd name="T13" fmla="*/ 402 h 434"/>
                  <a:gd name="T14" fmla="*/ 350 w 872"/>
                  <a:gd name="T15" fmla="*/ 370 h 434"/>
                  <a:gd name="T16" fmla="*/ 384 w 872"/>
                  <a:gd name="T17" fmla="*/ 354 h 434"/>
                  <a:gd name="T18" fmla="*/ 408 w 872"/>
                  <a:gd name="T19" fmla="*/ 352 h 434"/>
                  <a:gd name="T20" fmla="*/ 444 w 872"/>
                  <a:gd name="T21" fmla="*/ 358 h 434"/>
                  <a:gd name="T22" fmla="*/ 462 w 872"/>
                  <a:gd name="T23" fmla="*/ 358 h 434"/>
                  <a:gd name="T24" fmla="*/ 490 w 872"/>
                  <a:gd name="T25" fmla="*/ 338 h 434"/>
                  <a:gd name="T26" fmla="*/ 524 w 872"/>
                  <a:gd name="T27" fmla="*/ 348 h 434"/>
                  <a:gd name="T28" fmla="*/ 552 w 872"/>
                  <a:gd name="T29" fmla="*/ 354 h 434"/>
                  <a:gd name="T30" fmla="*/ 556 w 872"/>
                  <a:gd name="T31" fmla="*/ 376 h 434"/>
                  <a:gd name="T32" fmla="*/ 564 w 872"/>
                  <a:gd name="T33" fmla="*/ 408 h 434"/>
                  <a:gd name="T34" fmla="*/ 584 w 872"/>
                  <a:gd name="T35" fmla="*/ 428 h 434"/>
                  <a:gd name="T36" fmla="*/ 588 w 872"/>
                  <a:gd name="T37" fmla="*/ 370 h 434"/>
                  <a:gd name="T38" fmla="*/ 608 w 872"/>
                  <a:gd name="T39" fmla="*/ 300 h 434"/>
                  <a:gd name="T40" fmla="*/ 634 w 872"/>
                  <a:gd name="T41" fmla="*/ 276 h 434"/>
                  <a:gd name="T42" fmla="*/ 658 w 872"/>
                  <a:gd name="T43" fmla="*/ 264 h 434"/>
                  <a:gd name="T44" fmla="*/ 688 w 872"/>
                  <a:gd name="T45" fmla="*/ 244 h 434"/>
                  <a:gd name="T46" fmla="*/ 694 w 872"/>
                  <a:gd name="T47" fmla="*/ 222 h 434"/>
                  <a:gd name="T48" fmla="*/ 694 w 872"/>
                  <a:gd name="T49" fmla="*/ 208 h 434"/>
                  <a:gd name="T50" fmla="*/ 706 w 872"/>
                  <a:gd name="T51" fmla="*/ 192 h 434"/>
                  <a:gd name="T52" fmla="*/ 718 w 872"/>
                  <a:gd name="T53" fmla="*/ 174 h 434"/>
                  <a:gd name="T54" fmla="*/ 740 w 872"/>
                  <a:gd name="T55" fmla="*/ 164 h 434"/>
                  <a:gd name="T56" fmla="*/ 770 w 872"/>
                  <a:gd name="T57" fmla="*/ 142 h 434"/>
                  <a:gd name="T58" fmla="*/ 792 w 872"/>
                  <a:gd name="T59" fmla="*/ 130 h 434"/>
                  <a:gd name="T60" fmla="*/ 800 w 872"/>
                  <a:gd name="T61" fmla="*/ 128 h 434"/>
                  <a:gd name="T62" fmla="*/ 808 w 872"/>
                  <a:gd name="T63" fmla="*/ 98 h 434"/>
                  <a:gd name="T64" fmla="*/ 864 w 872"/>
                  <a:gd name="T65" fmla="*/ 50 h 434"/>
                  <a:gd name="T66" fmla="*/ 824 w 872"/>
                  <a:gd name="T67" fmla="*/ 58 h 434"/>
                  <a:gd name="T68" fmla="*/ 750 w 872"/>
                  <a:gd name="T69" fmla="*/ 80 h 434"/>
                  <a:gd name="T70" fmla="*/ 694 w 872"/>
                  <a:gd name="T71" fmla="*/ 100 h 434"/>
                  <a:gd name="T72" fmla="*/ 642 w 872"/>
                  <a:gd name="T73" fmla="*/ 134 h 434"/>
                  <a:gd name="T74" fmla="*/ 630 w 872"/>
                  <a:gd name="T75" fmla="*/ 118 h 434"/>
                  <a:gd name="T76" fmla="*/ 636 w 872"/>
                  <a:gd name="T77" fmla="*/ 94 h 434"/>
                  <a:gd name="T78" fmla="*/ 634 w 872"/>
                  <a:gd name="T79" fmla="*/ 80 h 434"/>
                  <a:gd name="T80" fmla="*/ 610 w 872"/>
                  <a:gd name="T81" fmla="*/ 72 h 434"/>
                  <a:gd name="T82" fmla="*/ 576 w 872"/>
                  <a:gd name="T83" fmla="*/ 122 h 434"/>
                  <a:gd name="T84" fmla="*/ 552 w 872"/>
                  <a:gd name="T85" fmla="*/ 122 h 434"/>
                  <a:gd name="T86" fmla="*/ 584 w 872"/>
                  <a:gd name="T87" fmla="*/ 66 h 434"/>
                  <a:gd name="T88" fmla="*/ 626 w 872"/>
                  <a:gd name="T89" fmla="*/ 50 h 434"/>
                  <a:gd name="T90" fmla="*/ 590 w 872"/>
                  <a:gd name="T91" fmla="*/ 36 h 434"/>
                  <a:gd name="T92" fmla="*/ 540 w 872"/>
                  <a:gd name="T93" fmla="*/ 42 h 434"/>
                  <a:gd name="T94" fmla="*/ 562 w 872"/>
                  <a:gd name="T95" fmla="*/ 22 h 434"/>
                  <a:gd name="T96" fmla="*/ 516 w 872"/>
                  <a:gd name="T97" fmla="*/ 12 h 434"/>
                  <a:gd name="T98" fmla="*/ 104 w 872"/>
                  <a:gd name="T99" fmla="*/ 22 h 434"/>
                  <a:gd name="T100" fmla="*/ 64 w 872"/>
                  <a:gd name="T101" fmla="*/ 52 h 434"/>
                  <a:gd name="T102" fmla="*/ 12 w 872"/>
                  <a:gd name="T103" fmla="*/ 136 h 434"/>
                  <a:gd name="T104" fmla="*/ 0 w 872"/>
                  <a:gd name="T105" fmla="*/ 174 h 434"/>
                  <a:gd name="T106" fmla="*/ 10 w 872"/>
                  <a:gd name="T107" fmla="*/ 196 h 434"/>
                  <a:gd name="T108" fmla="*/ 4 w 872"/>
                  <a:gd name="T109" fmla="*/ 216 h 43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72"/>
                  <a:gd name="T166" fmla="*/ 0 h 434"/>
                  <a:gd name="T167" fmla="*/ 872 w 872"/>
                  <a:gd name="T168" fmla="*/ 434 h 434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72" h="434">
                    <a:moveTo>
                      <a:pt x="4" y="226"/>
                    </a:moveTo>
                    <a:lnTo>
                      <a:pt x="4" y="228"/>
                    </a:lnTo>
                    <a:lnTo>
                      <a:pt x="4" y="230"/>
                    </a:lnTo>
                    <a:lnTo>
                      <a:pt x="2" y="236"/>
                    </a:lnTo>
                    <a:lnTo>
                      <a:pt x="4" y="244"/>
                    </a:lnTo>
                    <a:lnTo>
                      <a:pt x="6" y="254"/>
                    </a:lnTo>
                    <a:lnTo>
                      <a:pt x="14" y="260"/>
                    </a:lnTo>
                    <a:lnTo>
                      <a:pt x="26" y="264"/>
                    </a:lnTo>
                    <a:lnTo>
                      <a:pt x="30" y="266"/>
                    </a:lnTo>
                    <a:lnTo>
                      <a:pt x="32" y="268"/>
                    </a:lnTo>
                    <a:lnTo>
                      <a:pt x="40" y="278"/>
                    </a:lnTo>
                    <a:lnTo>
                      <a:pt x="44" y="290"/>
                    </a:lnTo>
                    <a:lnTo>
                      <a:pt x="46" y="300"/>
                    </a:lnTo>
                    <a:lnTo>
                      <a:pt x="66" y="298"/>
                    </a:lnTo>
                    <a:lnTo>
                      <a:pt x="74" y="298"/>
                    </a:lnTo>
                    <a:lnTo>
                      <a:pt x="80" y="300"/>
                    </a:lnTo>
                    <a:lnTo>
                      <a:pt x="124" y="326"/>
                    </a:lnTo>
                    <a:lnTo>
                      <a:pt x="174" y="326"/>
                    </a:lnTo>
                    <a:lnTo>
                      <a:pt x="178" y="316"/>
                    </a:lnTo>
                    <a:lnTo>
                      <a:pt x="194" y="318"/>
                    </a:lnTo>
                    <a:lnTo>
                      <a:pt x="198" y="318"/>
                    </a:lnTo>
                    <a:lnTo>
                      <a:pt x="204" y="316"/>
                    </a:lnTo>
                    <a:lnTo>
                      <a:pt x="206" y="324"/>
                    </a:lnTo>
                    <a:lnTo>
                      <a:pt x="212" y="328"/>
                    </a:lnTo>
                    <a:lnTo>
                      <a:pt x="216" y="332"/>
                    </a:lnTo>
                    <a:lnTo>
                      <a:pt x="220" y="336"/>
                    </a:lnTo>
                    <a:lnTo>
                      <a:pt x="224" y="356"/>
                    </a:lnTo>
                    <a:lnTo>
                      <a:pt x="226" y="360"/>
                    </a:lnTo>
                    <a:lnTo>
                      <a:pt x="230" y="364"/>
                    </a:lnTo>
                    <a:lnTo>
                      <a:pt x="234" y="366"/>
                    </a:lnTo>
                    <a:lnTo>
                      <a:pt x="238" y="366"/>
                    </a:lnTo>
                    <a:lnTo>
                      <a:pt x="244" y="364"/>
                    </a:lnTo>
                    <a:lnTo>
                      <a:pt x="250" y="360"/>
                    </a:lnTo>
                    <a:lnTo>
                      <a:pt x="254" y="354"/>
                    </a:lnTo>
                    <a:lnTo>
                      <a:pt x="256" y="354"/>
                    </a:lnTo>
                    <a:lnTo>
                      <a:pt x="262" y="354"/>
                    </a:lnTo>
                    <a:lnTo>
                      <a:pt x="270" y="354"/>
                    </a:lnTo>
                    <a:lnTo>
                      <a:pt x="276" y="358"/>
                    </a:lnTo>
                    <a:lnTo>
                      <a:pt x="278" y="366"/>
                    </a:lnTo>
                    <a:lnTo>
                      <a:pt x="282" y="374"/>
                    </a:lnTo>
                    <a:lnTo>
                      <a:pt x="286" y="392"/>
                    </a:lnTo>
                    <a:lnTo>
                      <a:pt x="288" y="408"/>
                    </a:lnTo>
                    <a:lnTo>
                      <a:pt x="290" y="412"/>
                    </a:lnTo>
                    <a:lnTo>
                      <a:pt x="294" y="414"/>
                    </a:lnTo>
                    <a:lnTo>
                      <a:pt x="302" y="420"/>
                    </a:lnTo>
                    <a:lnTo>
                      <a:pt x="320" y="426"/>
                    </a:lnTo>
                    <a:lnTo>
                      <a:pt x="322" y="426"/>
                    </a:lnTo>
                    <a:lnTo>
                      <a:pt x="322" y="408"/>
                    </a:lnTo>
                    <a:lnTo>
                      <a:pt x="322" y="402"/>
                    </a:lnTo>
                    <a:lnTo>
                      <a:pt x="324" y="394"/>
                    </a:lnTo>
                    <a:lnTo>
                      <a:pt x="328" y="388"/>
                    </a:lnTo>
                    <a:lnTo>
                      <a:pt x="332" y="382"/>
                    </a:lnTo>
                    <a:lnTo>
                      <a:pt x="338" y="378"/>
                    </a:lnTo>
                    <a:lnTo>
                      <a:pt x="340" y="374"/>
                    </a:lnTo>
                    <a:lnTo>
                      <a:pt x="342" y="370"/>
                    </a:lnTo>
                    <a:lnTo>
                      <a:pt x="350" y="370"/>
                    </a:lnTo>
                    <a:lnTo>
                      <a:pt x="358" y="368"/>
                    </a:lnTo>
                    <a:lnTo>
                      <a:pt x="370" y="360"/>
                    </a:lnTo>
                    <a:lnTo>
                      <a:pt x="372" y="358"/>
                    </a:lnTo>
                    <a:lnTo>
                      <a:pt x="374" y="356"/>
                    </a:lnTo>
                    <a:lnTo>
                      <a:pt x="374" y="354"/>
                    </a:lnTo>
                    <a:lnTo>
                      <a:pt x="378" y="352"/>
                    </a:lnTo>
                    <a:lnTo>
                      <a:pt x="384" y="354"/>
                    </a:lnTo>
                    <a:lnTo>
                      <a:pt x="386" y="352"/>
                    </a:lnTo>
                    <a:lnTo>
                      <a:pt x="386" y="350"/>
                    </a:lnTo>
                    <a:lnTo>
                      <a:pt x="388" y="348"/>
                    </a:lnTo>
                    <a:lnTo>
                      <a:pt x="392" y="348"/>
                    </a:lnTo>
                    <a:lnTo>
                      <a:pt x="398" y="348"/>
                    </a:lnTo>
                    <a:lnTo>
                      <a:pt x="404" y="350"/>
                    </a:lnTo>
                    <a:lnTo>
                      <a:pt x="408" y="352"/>
                    </a:lnTo>
                    <a:lnTo>
                      <a:pt x="414" y="354"/>
                    </a:lnTo>
                    <a:lnTo>
                      <a:pt x="418" y="352"/>
                    </a:lnTo>
                    <a:lnTo>
                      <a:pt x="424" y="352"/>
                    </a:lnTo>
                    <a:lnTo>
                      <a:pt x="430" y="356"/>
                    </a:lnTo>
                    <a:lnTo>
                      <a:pt x="434" y="358"/>
                    </a:lnTo>
                    <a:lnTo>
                      <a:pt x="440" y="360"/>
                    </a:lnTo>
                    <a:lnTo>
                      <a:pt x="444" y="358"/>
                    </a:lnTo>
                    <a:lnTo>
                      <a:pt x="450" y="356"/>
                    </a:lnTo>
                    <a:lnTo>
                      <a:pt x="452" y="358"/>
                    </a:lnTo>
                    <a:lnTo>
                      <a:pt x="454" y="360"/>
                    </a:lnTo>
                    <a:lnTo>
                      <a:pt x="456" y="362"/>
                    </a:lnTo>
                    <a:lnTo>
                      <a:pt x="460" y="362"/>
                    </a:lnTo>
                    <a:lnTo>
                      <a:pt x="462" y="362"/>
                    </a:lnTo>
                    <a:lnTo>
                      <a:pt x="462" y="358"/>
                    </a:lnTo>
                    <a:lnTo>
                      <a:pt x="458" y="356"/>
                    </a:lnTo>
                    <a:lnTo>
                      <a:pt x="456" y="354"/>
                    </a:lnTo>
                    <a:lnTo>
                      <a:pt x="456" y="340"/>
                    </a:lnTo>
                    <a:lnTo>
                      <a:pt x="466" y="338"/>
                    </a:lnTo>
                    <a:lnTo>
                      <a:pt x="474" y="336"/>
                    </a:lnTo>
                    <a:lnTo>
                      <a:pt x="486" y="340"/>
                    </a:lnTo>
                    <a:lnTo>
                      <a:pt x="490" y="338"/>
                    </a:lnTo>
                    <a:lnTo>
                      <a:pt x="494" y="336"/>
                    </a:lnTo>
                    <a:lnTo>
                      <a:pt x="510" y="336"/>
                    </a:lnTo>
                    <a:lnTo>
                      <a:pt x="512" y="338"/>
                    </a:lnTo>
                    <a:lnTo>
                      <a:pt x="516" y="340"/>
                    </a:lnTo>
                    <a:lnTo>
                      <a:pt x="522" y="342"/>
                    </a:lnTo>
                    <a:lnTo>
                      <a:pt x="524" y="346"/>
                    </a:lnTo>
                    <a:lnTo>
                      <a:pt x="524" y="348"/>
                    </a:lnTo>
                    <a:lnTo>
                      <a:pt x="524" y="352"/>
                    </a:lnTo>
                    <a:lnTo>
                      <a:pt x="530" y="350"/>
                    </a:lnTo>
                    <a:lnTo>
                      <a:pt x="532" y="348"/>
                    </a:lnTo>
                    <a:lnTo>
                      <a:pt x="542" y="344"/>
                    </a:lnTo>
                    <a:lnTo>
                      <a:pt x="550" y="346"/>
                    </a:lnTo>
                    <a:lnTo>
                      <a:pt x="552" y="350"/>
                    </a:lnTo>
                    <a:lnTo>
                      <a:pt x="552" y="354"/>
                    </a:lnTo>
                    <a:lnTo>
                      <a:pt x="554" y="356"/>
                    </a:lnTo>
                    <a:lnTo>
                      <a:pt x="556" y="360"/>
                    </a:lnTo>
                    <a:lnTo>
                      <a:pt x="558" y="362"/>
                    </a:lnTo>
                    <a:lnTo>
                      <a:pt x="562" y="364"/>
                    </a:lnTo>
                    <a:lnTo>
                      <a:pt x="560" y="370"/>
                    </a:lnTo>
                    <a:lnTo>
                      <a:pt x="558" y="372"/>
                    </a:lnTo>
                    <a:lnTo>
                      <a:pt x="556" y="376"/>
                    </a:lnTo>
                    <a:lnTo>
                      <a:pt x="556" y="380"/>
                    </a:lnTo>
                    <a:lnTo>
                      <a:pt x="558" y="382"/>
                    </a:lnTo>
                    <a:lnTo>
                      <a:pt x="560" y="386"/>
                    </a:lnTo>
                    <a:lnTo>
                      <a:pt x="558" y="388"/>
                    </a:lnTo>
                    <a:lnTo>
                      <a:pt x="558" y="390"/>
                    </a:lnTo>
                    <a:lnTo>
                      <a:pt x="558" y="400"/>
                    </a:lnTo>
                    <a:lnTo>
                      <a:pt x="564" y="408"/>
                    </a:lnTo>
                    <a:lnTo>
                      <a:pt x="564" y="416"/>
                    </a:lnTo>
                    <a:lnTo>
                      <a:pt x="566" y="422"/>
                    </a:lnTo>
                    <a:lnTo>
                      <a:pt x="570" y="428"/>
                    </a:lnTo>
                    <a:lnTo>
                      <a:pt x="574" y="432"/>
                    </a:lnTo>
                    <a:lnTo>
                      <a:pt x="578" y="434"/>
                    </a:lnTo>
                    <a:lnTo>
                      <a:pt x="584" y="434"/>
                    </a:lnTo>
                    <a:lnTo>
                      <a:pt x="584" y="428"/>
                    </a:lnTo>
                    <a:lnTo>
                      <a:pt x="588" y="420"/>
                    </a:lnTo>
                    <a:lnTo>
                      <a:pt x="590" y="414"/>
                    </a:lnTo>
                    <a:lnTo>
                      <a:pt x="592" y="408"/>
                    </a:lnTo>
                    <a:lnTo>
                      <a:pt x="592" y="398"/>
                    </a:lnTo>
                    <a:lnTo>
                      <a:pt x="594" y="388"/>
                    </a:lnTo>
                    <a:lnTo>
                      <a:pt x="592" y="380"/>
                    </a:lnTo>
                    <a:lnTo>
                      <a:pt x="588" y="370"/>
                    </a:lnTo>
                    <a:lnTo>
                      <a:pt x="586" y="358"/>
                    </a:lnTo>
                    <a:lnTo>
                      <a:pt x="584" y="348"/>
                    </a:lnTo>
                    <a:lnTo>
                      <a:pt x="586" y="332"/>
                    </a:lnTo>
                    <a:lnTo>
                      <a:pt x="590" y="322"/>
                    </a:lnTo>
                    <a:lnTo>
                      <a:pt x="598" y="310"/>
                    </a:lnTo>
                    <a:lnTo>
                      <a:pt x="606" y="300"/>
                    </a:lnTo>
                    <a:lnTo>
                      <a:pt x="608" y="300"/>
                    </a:lnTo>
                    <a:lnTo>
                      <a:pt x="612" y="298"/>
                    </a:lnTo>
                    <a:lnTo>
                      <a:pt x="616" y="296"/>
                    </a:lnTo>
                    <a:lnTo>
                      <a:pt x="618" y="294"/>
                    </a:lnTo>
                    <a:lnTo>
                      <a:pt x="624" y="292"/>
                    </a:lnTo>
                    <a:lnTo>
                      <a:pt x="626" y="290"/>
                    </a:lnTo>
                    <a:lnTo>
                      <a:pt x="632" y="282"/>
                    </a:lnTo>
                    <a:lnTo>
                      <a:pt x="634" y="276"/>
                    </a:lnTo>
                    <a:lnTo>
                      <a:pt x="638" y="274"/>
                    </a:lnTo>
                    <a:lnTo>
                      <a:pt x="644" y="274"/>
                    </a:lnTo>
                    <a:lnTo>
                      <a:pt x="644" y="272"/>
                    </a:lnTo>
                    <a:lnTo>
                      <a:pt x="646" y="272"/>
                    </a:lnTo>
                    <a:lnTo>
                      <a:pt x="650" y="272"/>
                    </a:lnTo>
                    <a:lnTo>
                      <a:pt x="654" y="268"/>
                    </a:lnTo>
                    <a:lnTo>
                      <a:pt x="658" y="264"/>
                    </a:lnTo>
                    <a:lnTo>
                      <a:pt x="660" y="260"/>
                    </a:lnTo>
                    <a:lnTo>
                      <a:pt x="668" y="258"/>
                    </a:lnTo>
                    <a:lnTo>
                      <a:pt x="672" y="258"/>
                    </a:lnTo>
                    <a:lnTo>
                      <a:pt x="678" y="254"/>
                    </a:lnTo>
                    <a:lnTo>
                      <a:pt x="676" y="250"/>
                    </a:lnTo>
                    <a:lnTo>
                      <a:pt x="678" y="246"/>
                    </a:lnTo>
                    <a:lnTo>
                      <a:pt x="688" y="244"/>
                    </a:lnTo>
                    <a:lnTo>
                      <a:pt x="690" y="242"/>
                    </a:lnTo>
                    <a:lnTo>
                      <a:pt x="692" y="240"/>
                    </a:lnTo>
                    <a:lnTo>
                      <a:pt x="696" y="238"/>
                    </a:lnTo>
                    <a:lnTo>
                      <a:pt x="698" y="234"/>
                    </a:lnTo>
                    <a:lnTo>
                      <a:pt x="696" y="230"/>
                    </a:lnTo>
                    <a:lnTo>
                      <a:pt x="696" y="226"/>
                    </a:lnTo>
                    <a:lnTo>
                      <a:pt x="694" y="222"/>
                    </a:lnTo>
                    <a:lnTo>
                      <a:pt x="692" y="218"/>
                    </a:lnTo>
                    <a:lnTo>
                      <a:pt x="690" y="216"/>
                    </a:lnTo>
                    <a:lnTo>
                      <a:pt x="688" y="214"/>
                    </a:lnTo>
                    <a:lnTo>
                      <a:pt x="694" y="214"/>
                    </a:lnTo>
                    <a:lnTo>
                      <a:pt x="692" y="214"/>
                    </a:lnTo>
                    <a:lnTo>
                      <a:pt x="692" y="212"/>
                    </a:lnTo>
                    <a:lnTo>
                      <a:pt x="694" y="208"/>
                    </a:lnTo>
                    <a:lnTo>
                      <a:pt x="700" y="210"/>
                    </a:lnTo>
                    <a:lnTo>
                      <a:pt x="704" y="208"/>
                    </a:lnTo>
                    <a:lnTo>
                      <a:pt x="706" y="206"/>
                    </a:lnTo>
                    <a:lnTo>
                      <a:pt x="706" y="198"/>
                    </a:lnTo>
                    <a:lnTo>
                      <a:pt x="702" y="190"/>
                    </a:lnTo>
                    <a:lnTo>
                      <a:pt x="702" y="188"/>
                    </a:lnTo>
                    <a:lnTo>
                      <a:pt x="706" y="192"/>
                    </a:lnTo>
                    <a:lnTo>
                      <a:pt x="708" y="196"/>
                    </a:lnTo>
                    <a:lnTo>
                      <a:pt x="714" y="196"/>
                    </a:lnTo>
                    <a:lnTo>
                      <a:pt x="716" y="194"/>
                    </a:lnTo>
                    <a:lnTo>
                      <a:pt x="718" y="188"/>
                    </a:lnTo>
                    <a:lnTo>
                      <a:pt x="718" y="168"/>
                    </a:lnTo>
                    <a:lnTo>
                      <a:pt x="718" y="172"/>
                    </a:lnTo>
                    <a:lnTo>
                      <a:pt x="718" y="174"/>
                    </a:lnTo>
                    <a:lnTo>
                      <a:pt x="720" y="174"/>
                    </a:lnTo>
                    <a:lnTo>
                      <a:pt x="720" y="178"/>
                    </a:lnTo>
                    <a:lnTo>
                      <a:pt x="722" y="182"/>
                    </a:lnTo>
                    <a:lnTo>
                      <a:pt x="726" y="176"/>
                    </a:lnTo>
                    <a:lnTo>
                      <a:pt x="732" y="172"/>
                    </a:lnTo>
                    <a:lnTo>
                      <a:pt x="734" y="172"/>
                    </a:lnTo>
                    <a:lnTo>
                      <a:pt x="740" y="164"/>
                    </a:lnTo>
                    <a:lnTo>
                      <a:pt x="744" y="158"/>
                    </a:lnTo>
                    <a:lnTo>
                      <a:pt x="742" y="150"/>
                    </a:lnTo>
                    <a:lnTo>
                      <a:pt x="744" y="148"/>
                    </a:lnTo>
                    <a:lnTo>
                      <a:pt x="746" y="146"/>
                    </a:lnTo>
                    <a:lnTo>
                      <a:pt x="756" y="146"/>
                    </a:lnTo>
                    <a:lnTo>
                      <a:pt x="766" y="146"/>
                    </a:lnTo>
                    <a:lnTo>
                      <a:pt x="770" y="142"/>
                    </a:lnTo>
                    <a:lnTo>
                      <a:pt x="752" y="142"/>
                    </a:lnTo>
                    <a:lnTo>
                      <a:pt x="760" y="140"/>
                    </a:lnTo>
                    <a:lnTo>
                      <a:pt x="770" y="140"/>
                    </a:lnTo>
                    <a:lnTo>
                      <a:pt x="776" y="138"/>
                    </a:lnTo>
                    <a:lnTo>
                      <a:pt x="786" y="134"/>
                    </a:lnTo>
                    <a:lnTo>
                      <a:pt x="790" y="132"/>
                    </a:lnTo>
                    <a:lnTo>
                      <a:pt x="792" y="130"/>
                    </a:lnTo>
                    <a:lnTo>
                      <a:pt x="802" y="132"/>
                    </a:lnTo>
                    <a:lnTo>
                      <a:pt x="808" y="130"/>
                    </a:lnTo>
                    <a:lnTo>
                      <a:pt x="812" y="128"/>
                    </a:lnTo>
                    <a:lnTo>
                      <a:pt x="810" y="124"/>
                    </a:lnTo>
                    <a:lnTo>
                      <a:pt x="808" y="126"/>
                    </a:lnTo>
                    <a:lnTo>
                      <a:pt x="806" y="128"/>
                    </a:lnTo>
                    <a:lnTo>
                      <a:pt x="800" y="128"/>
                    </a:lnTo>
                    <a:lnTo>
                      <a:pt x="802" y="126"/>
                    </a:lnTo>
                    <a:lnTo>
                      <a:pt x="802" y="122"/>
                    </a:lnTo>
                    <a:lnTo>
                      <a:pt x="800" y="118"/>
                    </a:lnTo>
                    <a:lnTo>
                      <a:pt x="802" y="112"/>
                    </a:lnTo>
                    <a:lnTo>
                      <a:pt x="804" y="108"/>
                    </a:lnTo>
                    <a:lnTo>
                      <a:pt x="806" y="104"/>
                    </a:lnTo>
                    <a:lnTo>
                      <a:pt x="808" y="98"/>
                    </a:lnTo>
                    <a:lnTo>
                      <a:pt x="814" y="94"/>
                    </a:lnTo>
                    <a:lnTo>
                      <a:pt x="822" y="90"/>
                    </a:lnTo>
                    <a:lnTo>
                      <a:pt x="838" y="84"/>
                    </a:lnTo>
                    <a:lnTo>
                      <a:pt x="854" y="80"/>
                    </a:lnTo>
                    <a:lnTo>
                      <a:pt x="870" y="74"/>
                    </a:lnTo>
                    <a:lnTo>
                      <a:pt x="864" y="54"/>
                    </a:lnTo>
                    <a:lnTo>
                      <a:pt x="864" y="50"/>
                    </a:lnTo>
                    <a:lnTo>
                      <a:pt x="866" y="46"/>
                    </a:lnTo>
                    <a:lnTo>
                      <a:pt x="872" y="38"/>
                    </a:lnTo>
                    <a:lnTo>
                      <a:pt x="852" y="32"/>
                    </a:lnTo>
                    <a:lnTo>
                      <a:pt x="846" y="34"/>
                    </a:lnTo>
                    <a:lnTo>
                      <a:pt x="840" y="38"/>
                    </a:lnTo>
                    <a:lnTo>
                      <a:pt x="830" y="52"/>
                    </a:lnTo>
                    <a:lnTo>
                      <a:pt x="824" y="58"/>
                    </a:lnTo>
                    <a:lnTo>
                      <a:pt x="820" y="66"/>
                    </a:lnTo>
                    <a:lnTo>
                      <a:pt x="814" y="70"/>
                    </a:lnTo>
                    <a:lnTo>
                      <a:pt x="804" y="72"/>
                    </a:lnTo>
                    <a:lnTo>
                      <a:pt x="798" y="74"/>
                    </a:lnTo>
                    <a:lnTo>
                      <a:pt x="766" y="74"/>
                    </a:lnTo>
                    <a:lnTo>
                      <a:pt x="758" y="78"/>
                    </a:lnTo>
                    <a:lnTo>
                      <a:pt x="750" y="80"/>
                    </a:lnTo>
                    <a:lnTo>
                      <a:pt x="738" y="90"/>
                    </a:lnTo>
                    <a:lnTo>
                      <a:pt x="724" y="100"/>
                    </a:lnTo>
                    <a:lnTo>
                      <a:pt x="718" y="102"/>
                    </a:lnTo>
                    <a:lnTo>
                      <a:pt x="712" y="104"/>
                    </a:lnTo>
                    <a:lnTo>
                      <a:pt x="706" y="102"/>
                    </a:lnTo>
                    <a:lnTo>
                      <a:pt x="700" y="100"/>
                    </a:lnTo>
                    <a:lnTo>
                      <a:pt x="694" y="100"/>
                    </a:lnTo>
                    <a:lnTo>
                      <a:pt x="692" y="102"/>
                    </a:lnTo>
                    <a:lnTo>
                      <a:pt x="688" y="106"/>
                    </a:lnTo>
                    <a:lnTo>
                      <a:pt x="686" y="110"/>
                    </a:lnTo>
                    <a:lnTo>
                      <a:pt x="684" y="116"/>
                    </a:lnTo>
                    <a:lnTo>
                      <a:pt x="672" y="122"/>
                    </a:lnTo>
                    <a:lnTo>
                      <a:pt x="658" y="128"/>
                    </a:lnTo>
                    <a:lnTo>
                      <a:pt x="642" y="134"/>
                    </a:lnTo>
                    <a:lnTo>
                      <a:pt x="632" y="136"/>
                    </a:lnTo>
                    <a:lnTo>
                      <a:pt x="622" y="134"/>
                    </a:lnTo>
                    <a:lnTo>
                      <a:pt x="618" y="134"/>
                    </a:lnTo>
                    <a:lnTo>
                      <a:pt x="618" y="132"/>
                    </a:lnTo>
                    <a:lnTo>
                      <a:pt x="618" y="126"/>
                    </a:lnTo>
                    <a:lnTo>
                      <a:pt x="622" y="122"/>
                    </a:lnTo>
                    <a:lnTo>
                      <a:pt x="630" y="118"/>
                    </a:lnTo>
                    <a:lnTo>
                      <a:pt x="636" y="112"/>
                    </a:lnTo>
                    <a:lnTo>
                      <a:pt x="640" y="108"/>
                    </a:lnTo>
                    <a:lnTo>
                      <a:pt x="640" y="106"/>
                    </a:lnTo>
                    <a:lnTo>
                      <a:pt x="638" y="104"/>
                    </a:lnTo>
                    <a:lnTo>
                      <a:pt x="636" y="102"/>
                    </a:lnTo>
                    <a:lnTo>
                      <a:pt x="638" y="96"/>
                    </a:lnTo>
                    <a:lnTo>
                      <a:pt x="636" y="94"/>
                    </a:lnTo>
                    <a:lnTo>
                      <a:pt x="634" y="88"/>
                    </a:lnTo>
                    <a:lnTo>
                      <a:pt x="632" y="92"/>
                    </a:lnTo>
                    <a:lnTo>
                      <a:pt x="630" y="96"/>
                    </a:lnTo>
                    <a:lnTo>
                      <a:pt x="622" y="96"/>
                    </a:lnTo>
                    <a:lnTo>
                      <a:pt x="626" y="90"/>
                    </a:lnTo>
                    <a:lnTo>
                      <a:pt x="632" y="86"/>
                    </a:lnTo>
                    <a:lnTo>
                      <a:pt x="634" y="80"/>
                    </a:lnTo>
                    <a:lnTo>
                      <a:pt x="636" y="72"/>
                    </a:lnTo>
                    <a:lnTo>
                      <a:pt x="636" y="68"/>
                    </a:lnTo>
                    <a:lnTo>
                      <a:pt x="632" y="66"/>
                    </a:lnTo>
                    <a:lnTo>
                      <a:pt x="630" y="64"/>
                    </a:lnTo>
                    <a:lnTo>
                      <a:pt x="622" y="64"/>
                    </a:lnTo>
                    <a:lnTo>
                      <a:pt x="618" y="64"/>
                    </a:lnTo>
                    <a:lnTo>
                      <a:pt x="610" y="72"/>
                    </a:lnTo>
                    <a:lnTo>
                      <a:pt x="602" y="78"/>
                    </a:lnTo>
                    <a:lnTo>
                      <a:pt x="592" y="82"/>
                    </a:lnTo>
                    <a:lnTo>
                      <a:pt x="584" y="92"/>
                    </a:lnTo>
                    <a:lnTo>
                      <a:pt x="582" y="96"/>
                    </a:lnTo>
                    <a:lnTo>
                      <a:pt x="580" y="104"/>
                    </a:lnTo>
                    <a:lnTo>
                      <a:pt x="578" y="116"/>
                    </a:lnTo>
                    <a:lnTo>
                      <a:pt x="576" y="122"/>
                    </a:lnTo>
                    <a:lnTo>
                      <a:pt x="572" y="128"/>
                    </a:lnTo>
                    <a:lnTo>
                      <a:pt x="566" y="132"/>
                    </a:lnTo>
                    <a:lnTo>
                      <a:pt x="558" y="134"/>
                    </a:lnTo>
                    <a:lnTo>
                      <a:pt x="554" y="132"/>
                    </a:lnTo>
                    <a:lnTo>
                      <a:pt x="552" y="130"/>
                    </a:lnTo>
                    <a:lnTo>
                      <a:pt x="550" y="128"/>
                    </a:lnTo>
                    <a:lnTo>
                      <a:pt x="552" y="122"/>
                    </a:lnTo>
                    <a:lnTo>
                      <a:pt x="554" y="114"/>
                    </a:lnTo>
                    <a:lnTo>
                      <a:pt x="560" y="102"/>
                    </a:lnTo>
                    <a:lnTo>
                      <a:pt x="568" y="90"/>
                    </a:lnTo>
                    <a:lnTo>
                      <a:pt x="576" y="80"/>
                    </a:lnTo>
                    <a:lnTo>
                      <a:pt x="576" y="78"/>
                    </a:lnTo>
                    <a:lnTo>
                      <a:pt x="578" y="74"/>
                    </a:lnTo>
                    <a:lnTo>
                      <a:pt x="584" y="66"/>
                    </a:lnTo>
                    <a:lnTo>
                      <a:pt x="594" y="60"/>
                    </a:lnTo>
                    <a:lnTo>
                      <a:pt x="602" y="58"/>
                    </a:lnTo>
                    <a:lnTo>
                      <a:pt x="620" y="58"/>
                    </a:lnTo>
                    <a:lnTo>
                      <a:pt x="624" y="56"/>
                    </a:lnTo>
                    <a:lnTo>
                      <a:pt x="628" y="56"/>
                    </a:lnTo>
                    <a:lnTo>
                      <a:pt x="634" y="52"/>
                    </a:lnTo>
                    <a:lnTo>
                      <a:pt x="626" y="50"/>
                    </a:lnTo>
                    <a:lnTo>
                      <a:pt x="618" y="50"/>
                    </a:lnTo>
                    <a:lnTo>
                      <a:pt x="612" y="50"/>
                    </a:lnTo>
                    <a:lnTo>
                      <a:pt x="606" y="48"/>
                    </a:lnTo>
                    <a:lnTo>
                      <a:pt x="596" y="46"/>
                    </a:lnTo>
                    <a:lnTo>
                      <a:pt x="592" y="44"/>
                    </a:lnTo>
                    <a:lnTo>
                      <a:pt x="590" y="40"/>
                    </a:lnTo>
                    <a:lnTo>
                      <a:pt x="590" y="36"/>
                    </a:lnTo>
                    <a:lnTo>
                      <a:pt x="584" y="36"/>
                    </a:lnTo>
                    <a:lnTo>
                      <a:pt x="582" y="36"/>
                    </a:lnTo>
                    <a:lnTo>
                      <a:pt x="580" y="34"/>
                    </a:lnTo>
                    <a:lnTo>
                      <a:pt x="586" y="30"/>
                    </a:lnTo>
                    <a:lnTo>
                      <a:pt x="564" y="38"/>
                    </a:lnTo>
                    <a:lnTo>
                      <a:pt x="550" y="40"/>
                    </a:lnTo>
                    <a:lnTo>
                      <a:pt x="540" y="42"/>
                    </a:lnTo>
                    <a:lnTo>
                      <a:pt x="536" y="42"/>
                    </a:lnTo>
                    <a:lnTo>
                      <a:pt x="532" y="42"/>
                    </a:lnTo>
                    <a:lnTo>
                      <a:pt x="528" y="40"/>
                    </a:lnTo>
                    <a:lnTo>
                      <a:pt x="536" y="34"/>
                    </a:lnTo>
                    <a:lnTo>
                      <a:pt x="544" y="30"/>
                    </a:lnTo>
                    <a:lnTo>
                      <a:pt x="552" y="26"/>
                    </a:lnTo>
                    <a:lnTo>
                      <a:pt x="562" y="22"/>
                    </a:lnTo>
                    <a:lnTo>
                      <a:pt x="550" y="20"/>
                    </a:lnTo>
                    <a:lnTo>
                      <a:pt x="540" y="16"/>
                    </a:lnTo>
                    <a:lnTo>
                      <a:pt x="540" y="18"/>
                    </a:lnTo>
                    <a:lnTo>
                      <a:pt x="534" y="16"/>
                    </a:lnTo>
                    <a:lnTo>
                      <a:pt x="528" y="14"/>
                    </a:lnTo>
                    <a:lnTo>
                      <a:pt x="522" y="14"/>
                    </a:lnTo>
                    <a:lnTo>
                      <a:pt x="516" y="12"/>
                    </a:lnTo>
                    <a:lnTo>
                      <a:pt x="510" y="10"/>
                    </a:lnTo>
                    <a:lnTo>
                      <a:pt x="506" y="6"/>
                    </a:lnTo>
                    <a:lnTo>
                      <a:pt x="506" y="0"/>
                    </a:lnTo>
                    <a:lnTo>
                      <a:pt x="112" y="0"/>
                    </a:lnTo>
                    <a:lnTo>
                      <a:pt x="110" y="6"/>
                    </a:lnTo>
                    <a:lnTo>
                      <a:pt x="106" y="14"/>
                    </a:lnTo>
                    <a:lnTo>
                      <a:pt x="104" y="22"/>
                    </a:lnTo>
                    <a:lnTo>
                      <a:pt x="100" y="24"/>
                    </a:lnTo>
                    <a:lnTo>
                      <a:pt x="96" y="26"/>
                    </a:lnTo>
                    <a:lnTo>
                      <a:pt x="94" y="22"/>
                    </a:lnTo>
                    <a:lnTo>
                      <a:pt x="92" y="20"/>
                    </a:lnTo>
                    <a:lnTo>
                      <a:pt x="82" y="16"/>
                    </a:lnTo>
                    <a:lnTo>
                      <a:pt x="78" y="26"/>
                    </a:lnTo>
                    <a:lnTo>
                      <a:pt x="64" y="52"/>
                    </a:lnTo>
                    <a:lnTo>
                      <a:pt x="48" y="80"/>
                    </a:lnTo>
                    <a:lnTo>
                      <a:pt x="40" y="90"/>
                    </a:lnTo>
                    <a:lnTo>
                      <a:pt x="32" y="98"/>
                    </a:lnTo>
                    <a:lnTo>
                      <a:pt x="26" y="106"/>
                    </a:lnTo>
                    <a:lnTo>
                      <a:pt x="20" y="114"/>
                    </a:lnTo>
                    <a:lnTo>
                      <a:pt x="14" y="126"/>
                    </a:lnTo>
                    <a:lnTo>
                      <a:pt x="12" y="136"/>
                    </a:lnTo>
                    <a:lnTo>
                      <a:pt x="8" y="146"/>
                    </a:lnTo>
                    <a:lnTo>
                      <a:pt x="2" y="158"/>
                    </a:lnTo>
                    <a:lnTo>
                      <a:pt x="2" y="162"/>
                    </a:lnTo>
                    <a:lnTo>
                      <a:pt x="2" y="166"/>
                    </a:lnTo>
                    <a:lnTo>
                      <a:pt x="2" y="170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8"/>
                    </a:lnTo>
                    <a:lnTo>
                      <a:pt x="2" y="190"/>
                    </a:lnTo>
                    <a:lnTo>
                      <a:pt x="4" y="198"/>
                    </a:lnTo>
                    <a:lnTo>
                      <a:pt x="6" y="196"/>
                    </a:lnTo>
                    <a:lnTo>
                      <a:pt x="10" y="194"/>
                    </a:lnTo>
                    <a:lnTo>
                      <a:pt x="18" y="196"/>
                    </a:lnTo>
                    <a:lnTo>
                      <a:pt x="10" y="196"/>
                    </a:lnTo>
                    <a:lnTo>
                      <a:pt x="8" y="198"/>
                    </a:lnTo>
                    <a:lnTo>
                      <a:pt x="6" y="200"/>
                    </a:lnTo>
                    <a:lnTo>
                      <a:pt x="8" y="204"/>
                    </a:lnTo>
                    <a:lnTo>
                      <a:pt x="4" y="202"/>
                    </a:lnTo>
                    <a:lnTo>
                      <a:pt x="2" y="206"/>
                    </a:lnTo>
                    <a:lnTo>
                      <a:pt x="4" y="214"/>
                    </a:lnTo>
                    <a:lnTo>
                      <a:pt x="4" y="216"/>
                    </a:lnTo>
                    <a:lnTo>
                      <a:pt x="6" y="216"/>
                    </a:lnTo>
                    <a:lnTo>
                      <a:pt x="6" y="220"/>
                    </a:lnTo>
                    <a:lnTo>
                      <a:pt x="6" y="222"/>
                    </a:lnTo>
                    <a:lnTo>
                      <a:pt x="4" y="226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53"/>
              <p:cNvSpPr>
                <a:spLocks noChangeAspect="1"/>
              </p:cNvSpPr>
              <p:nvPr/>
            </p:nvSpPr>
            <p:spPr bwMode="auto">
              <a:xfrm>
                <a:off x="672" y="974"/>
                <a:ext cx="539" cy="260"/>
              </a:xfrm>
              <a:custGeom>
                <a:avLst/>
                <a:gdLst>
                  <a:gd name="T0" fmla="*/ 376 w 574"/>
                  <a:gd name="T1" fmla="*/ 184 h 278"/>
                  <a:gd name="T2" fmla="*/ 350 w 574"/>
                  <a:gd name="T3" fmla="*/ 176 h 278"/>
                  <a:gd name="T4" fmla="*/ 338 w 574"/>
                  <a:gd name="T5" fmla="*/ 168 h 278"/>
                  <a:gd name="T6" fmla="*/ 308 w 574"/>
                  <a:gd name="T7" fmla="*/ 184 h 278"/>
                  <a:gd name="T8" fmla="*/ 282 w 574"/>
                  <a:gd name="T9" fmla="*/ 192 h 278"/>
                  <a:gd name="T10" fmla="*/ 262 w 574"/>
                  <a:gd name="T11" fmla="*/ 194 h 278"/>
                  <a:gd name="T12" fmla="*/ 286 w 574"/>
                  <a:gd name="T13" fmla="*/ 178 h 278"/>
                  <a:gd name="T14" fmla="*/ 282 w 574"/>
                  <a:gd name="T15" fmla="*/ 174 h 278"/>
                  <a:gd name="T16" fmla="*/ 246 w 574"/>
                  <a:gd name="T17" fmla="*/ 192 h 278"/>
                  <a:gd name="T18" fmla="*/ 230 w 574"/>
                  <a:gd name="T19" fmla="*/ 202 h 278"/>
                  <a:gd name="T20" fmla="*/ 206 w 574"/>
                  <a:gd name="T21" fmla="*/ 214 h 278"/>
                  <a:gd name="T22" fmla="*/ 172 w 574"/>
                  <a:gd name="T23" fmla="*/ 224 h 278"/>
                  <a:gd name="T24" fmla="*/ 154 w 574"/>
                  <a:gd name="T25" fmla="*/ 234 h 278"/>
                  <a:gd name="T26" fmla="*/ 86 w 574"/>
                  <a:gd name="T27" fmla="*/ 258 h 278"/>
                  <a:gd name="T28" fmla="*/ 62 w 574"/>
                  <a:gd name="T29" fmla="*/ 262 h 278"/>
                  <a:gd name="T30" fmla="*/ 48 w 574"/>
                  <a:gd name="T31" fmla="*/ 264 h 278"/>
                  <a:gd name="T32" fmla="*/ 14 w 574"/>
                  <a:gd name="T33" fmla="*/ 278 h 278"/>
                  <a:gd name="T34" fmla="*/ 14 w 574"/>
                  <a:gd name="T35" fmla="*/ 270 h 278"/>
                  <a:gd name="T36" fmla="*/ 76 w 574"/>
                  <a:gd name="T37" fmla="*/ 256 h 278"/>
                  <a:gd name="T38" fmla="*/ 90 w 574"/>
                  <a:gd name="T39" fmla="*/ 248 h 278"/>
                  <a:gd name="T40" fmla="*/ 120 w 574"/>
                  <a:gd name="T41" fmla="*/ 236 h 278"/>
                  <a:gd name="T42" fmla="*/ 164 w 574"/>
                  <a:gd name="T43" fmla="*/ 206 h 278"/>
                  <a:gd name="T44" fmla="*/ 146 w 574"/>
                  <a:gd name="T45" fmla="*/ 210 h 278"/>
                  <a:gd name="T46" fmla="*/ 140 w 574"/>
                  <a:gd name="T47" fmla="*/ 202 h 278"/>
                  <a:gd name="T48" fmla="*/ 124 w 574"/>
                  <a:gd name="T49" fmla="*/ 208 h 278"/>
                  <a:gd name="T50" fmla="*/ 126 w 574"/>
                  <a:gd name="T51" fmla="*/ 198 h 278"/>
                  <a:gd name="T52" fmla="*/ 132 w 574"/>
                  <a:gd name="T53" fmla="*/ 186 h 278"/>
                  <a:gd name="T54" fmla="*/ 116 w 574"/>
                  <a:gd name="T55" fmla="*/ 186 h 278"/>
                  <a:gd name="T56" fmla="*/ 110 w 574"/>
                  <a:gd name="T57" fmla="*/ 160 h 278"/>
                  <a:gd name="T58" fmla="*/ 166 w 574"/>
                  <a:gd name="T59" fmla="*/ 132 h 278"/>
                  <a:gd name="T60" fmla="*/ 224 w 574"/>
                  <a:gd name="T61" fmla="*/ 122 h 278"/>
                  <a:gd name="T62" fmla="*/ 246 w 574"/>
                  <a:gd name="T63" fmla="*/ 104 h 278"/>
                  <a:gd name="T64" fmla="*/ 220 w 574"/>
                  <a:gd name="T65" fmla="*/ 112 h 278"/>
                  <a:gd name="T66" fmla="*/ 186 w 574"/>
                  <a:gd name="T67" fmla="*/ 102 h 278"/>
                  <a:gd name="T68" fmla="*/ 252 w 574"/>
                  <a:gd name="T69" fmla="*/ 72 h 278"/>
                  <a:gd name="T70" fmla="*/ 258 w 574"/>
                  <a:gd name="T71" fmla="*/ 82 h 278"/>
                  <a:gd name="T72" fmla="*/ 272 w 574"/>
                  <a:gd name="T73" fmla="*/ 80 h 278"/>
                  <a:gd name="T74" fmla="*/ 270 w 574"/>
                  <a:gd name="T75" fmla="*/ 70 h 278"/>
                  <a:gd name="T76" fmla="*/ 268 w 574"/>
                  <a:gd name="T77" fmla="*/ 60 h 278"/>
                  <a:gd name="T78" fmla="*/ 266 w 574"/>
                  <a:gd name="T79" fmla="*/ 46 h 278"/>
                  <a:gd name="T80" fmla="*/ 296 w 574"/>
                  <a:gd name="T81" fmla="*/ 40 h 278"/>
                  <a:gd name="T82" fmla="*/ 324 w 574"/>
                  <a:gd name="T83" fmla="*/ 28 h 278"/>
                  <a:gd name="T84" fmla="*/ 384 w 574"/>
                  <a:gd name="T85" fmla="*/ 10 h 278"/>
                  <a:gd name="T86" fmla="*/ 444 w 574"/>
                  <a:gd name="T87" fmla="*/ 2 h 278"/>
                  <a:gd name="T88" fmla="*/ 472 w 574"/>
                  <a:gd name="T89" fmla="*/ 6 h 278"/>
                  <a:gd name="T90" fmla="*/ 510 w 574"/>
                  <a:gd name="T91" fmla="*/ 12 h 278"/>
                  <a:gd name="T92" fmla="*/ 534 w 574"/>
                  <a:gd name="T93" fmla="*/ 16 h 278"/>
                  <a:gd name="T94" fmla="*/ 562 w 574"/>
                  <a:gd name="T95" fmla="*/ 20 h 278"/>
                  <a:gd name="T96" fmla="*/ 400 w 574"/>
                  <a:gd name="T97" fmla="*/ 178 h 27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74"/>
                  <a:gd name="T148" fmla="*/ 0 h 278"/>
                  <a:gd name="T149" fmla="*/ 574 w 574"/>
                  <a:gd name="T150" fmla="*/ 278 h 27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74" h="278">
                    <a:moveTo>
                      <a:pt x="400" y="178"/>
                    </a:moveTo>
                    <a:lnTo>
                      <a:pt x="388" y="182"/>
                    </a:lnTo>
                    <a:lnTo>
                      <a:pt x="376" y="184"/>
                    </a:lnTo>
                    <a:lnTo>
                      <a:pt x="366" y="182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8" y="172"/>
                    </a:lnTo>
                    <a:lnTo>
                      <a:pt x="346" y="168"/>
                    </a:lnTo>
                    <a:lnTo>
                      <a:pt x="338" y="168"/>
                    </a:lnTo>
                    <a:lnTo>
                      <a:pt x="324" y="178"/>
                    </a:lnTo>
                    <a:lnTo>
                      <a:pt x="318" y="182"/>
                    </a:lnTo>
                    <a:lnTo>
                      <a:pt x="308" y="184"/>
                    </a:lnTo>
                    <a:lnTo>
                      <a:pt x="300" y="184"/>
                    </a:lnTo>
                    <a:lnTo>
                      <a:pt x="290" y="188"/>
                    </a:lnTo>
                    <a:lnTo>
                      <a:pt x="282" y="192"/>
                    </a:lnTo>
                    <a:lnTo>
                      <a:pt x="272" y="200"/>
                    </a:lnTo>
                    <a:lnTo>
                      <a:pt x="258" y="200"/>
                    </a:lnTo>
                    <a:lnTo>
                      <a:pt x="262" y="194"/>
                    </a:lnTo>
                    <a:lnTo>
                      <a:pt x="266" y="190"/>
                    </a:lnTo>
                    <a:lnTo>
                      <a:pt x="276" y="182"/>
                    </a:lnTo>
                    <a:lnTo>
                      <a:pt x="286" y="178"/>
                    </a:lnTo>
                    <a:lnTo>
                      <a:pt x="298" y="170"/>
                    </a:lnTo>
                    <a:lnTo>
                      <a:pt x="290" y="170"/>
                    </a:lnTo>
                    <a:lnTo>
                      <a:pt x="282" y="174"/>
                    </a:lnTo>
                    <a:lnTo>
                      <a:pt x="268" y="180"/>
                    </a:lnTo>
                    <a:lnTo>
                      <a:pt x="252" y="190"/>
                    </a:lnTo>
                    <a:lnTo>
                      <a:pt x="246" y="192"/>
                    </a:lnTo>
                    <a:lnTo>
                      <a:pt x="240" y="194"/>
                    </a:lnTo>
                    <a:lnTo>
                      <a:pt x="234" y="196"/>
                    </a:lnTo>
                    <a:lnTo>
                      <a:pt x="230" y="202"/>
                    </a:lnTo>
                    <a:lnTo>
                      <a:pt x="224" y="206"/>
                    </a:lnTo>
                    <a:lnTo>
                      <a:pt x="218" y="210"/>
                    </a:lnTo>
                    <a:lnTo>
                      <a:pt x="206" y="214"/>
                    </a:lnTo>
                    <a:lnTo>
                      <a:pt x="194" y="218"/>
                    </a:lnTo>
                    <a:lnTo>
                      <a:pt x="184" y="220"/>
                    </a:lnTo>
                    <a:lnTo>
                      <a:pt x="172" y="224"/>
                    </a:lnTo>
                    <a:lnTo>
                      <a:pt x="164" y="230"/>
                    </a:lnTo>
                    <a:lnTo>
                      <a:pt x="160" y="234"/>
                    </a:lnTo>
                    <a:lnTo>
                      <a:pt x="154" y="234"/>
                    </a:lnTo>
                    <a:lnTo>
                      <a:pt x="132" y="240"/>
                    </a:lnTo>
                    <a:lnTo>
                      <a:pt x="110" y="248"/>
                    </a:lnTo>
                    <a:lnTo>
                      <a:pt x="86" y="258"/>
                    </a:lnTo>
                    <a:lnTo>
                      <a:pt x="64" y="266"/>
                    </a:lnTo>
                    <a:lnTo>
                      <a:pt x="64" y="264"/>
                    </a:lnTo>
                    <a:lnTo>
                      <a:pt x="62" y="262"/>
                    </a:lnTo>
                    <a:lnTo>
                      <a:pt x="60" y="262"/>
                    </a:lnTo>
                    <a:lnTo>
                      <a:pt x="54" y="262"/>
                    </a:lnTo>
                    <a:lnTo>
                      <a:pt x="48" y="264"/>
                    </a:lnTo>
                    <a:lnTo>
                      <a:pt x="34" y="270"/>
                    </a:lnTo>
                    <a:lnTo>
                      <a:pt x="22" y="276"/>
                    </a:lnTo>
                    <a:lnTo>
                      <a:pt x="14" y="278"/>
                    </a:lnTo>
                    <a:lnTo>
                      <a:pt x="8" y="278"/>
                    </a:lnTo>
                    <a:lnTo>
                      <a:pt x="0" y="278"/>
                    </a:lnTo>
                    <a:lnTo>
                      <a:pt x="14" y="270"/>
                    </a:lnTo>
                    <a:lnTo>
                      <a:pt x="36" y="262"/>
                    </a:lnTo>
                    <a:lnTo>
                      <a:pt x="58" y="258"/>
                    </a:lnTo>
                    <a:lnTo>
                      <a:pt x="76" y="256"/>
                    </a:lnTo>
                    <a:lnTo>
                      <a:pt x="82" y="256"/>
                    </a:lnTo>
                    <a:lnTo>
                      <a:pt x="84" y="254"/>
                    </a:lnTo>
                    <a:lnTo>
                      <a:pt x="90" y="248"/>
                    </a:lnTo>
                    <a:lnTo>
                      <a:pt x="96" y="244"/>
                    </a:lnTo>
                    <a:lnTo>
                      <a:pt x="102" y="242"/>
                    </a:lnTo>
                    <a:lnTo>
                      <a:pt x="120" y="236"/>
                    </a:lnTo>
                    <a:lnTo>
                      <a:pt x="136" y="232"/>
                    </a:lnTo>
                    <a:lnTo>
                      <a:pt x="166" y="210"/>
                    </a:lnTo>
                    <a:lnTo>
                      <a:pt x="164" y="206"/>
                    </a:lnTo>
                    <a:lnTo>
                      <a:pt x="162" y="204"/>
                    </a:lnTo>
                    <a:lnTo>
                      <a:pt x="154" y="210"/>
                    </a:lnTo>
                    <a:lnTo>
                      <a:pt x="146" y="210"/>
                    </a:lnTo>
                    <a:lnTo>
                      <a:pt x="146" y="204"/>
                    </a:lnTo>
                    <a:lnTo>
                      <a:pt x="144" y="202"/>
                    </a:lnTo>
                    <a:lnTo>
                      <a:pt x="140" y="202"/>
                    </a:lnTo>
                    <a:lnTo>
                      <a:pt x="136" y="202"/>
                    </a:lnTo>
                    <a:lnTo>
                      <a:pt x="132" y="204"/>
                    </a:lnTo>
                    <a:lnTo>
                      <a:pt x="124" y="208"/>
                    </a:lnTo>
                    <a:lnTo>
                      <a:pt x="112" y="208"/>
                    </a:lnTo>
                    <a:lnTo>
                      <a:pt x="118" y="204"/>
                    </a:lnTo>
                    <a:lnTo>
                      <a:pt x="126" y="198"/>
                    </a:lnTo>
                    <a:lnTo>
                      <a:pt x="132" y="192"/>
                    </a:lnTo>
                    <a:lnTo>
                      <a:pt x="136" y="186"/>
                    </a:lnTo>
                    <a:lnTo>
                      <a:pt x="132" y="186"/>
                    </a:lnTo>
                    <a:lnTo>
                      <a:pt x="128" y="186"/>
                    </a:lnTo>
                    <a:lnTo>
                      <a:pt x="120" y="186"/>
                    </a:lnTo>
                    <a:lnTo>
                      <a:pt x="116" y="186"/>
                    </a:lnTo>
                    <a:lnTo>
                      <a:pt x="112" y="184"/>
                    </a:lnTo>
                    <a:lnTo>
                      <a:pt x="110" y="178"/>
                    </a:lnTo>
                    <a:lnTo>
                      <a:pt x="110" y="160"/>
                    </a:lnTo>
                    <a:lnTo>
                      <a:pt x="152" y="128"/>
                    </a:lnTo>
                    <a:lnTo>
                      <a:pt x="158" y="130"/>
                    </a:lnTo>
                    <a:lnTo>
                      <a:pt x="166" y="132"/>
                    </a:lnTo>
                    <a:lnTo>
                      <a:pt x="190" y="130"/>
                    </a:lnTo>
                    <a:lnTo>
                      <a:pt x="214" y="124"/>
                    </a:lnTo>
                    <a:lnTo>
                      <a:pt x="224" y="122"/>
                    </a:lnTo>
                    <a:lnTo>
                      <a:pt x="236" y="116"/>
                    </a:lnTo>
                    <a:lnTo>
                      <a:pt x="244" y="110"/>
                    </a:lnTo>
                    <a:lnTo>
                      <a:pt x="246" y="104"/>
                    </a:lnTo>
                    <a:lnTo>
                      <a:pt x="234" y="108"/>
                    </a:lnTo>
                    <a:lnTo>
                      <a:pt x="228" y="110"/>
                    </a:lnTo>
                    <a:lnTo>
                      <a:pt x="220" y="112"/>
                    </a:lnTo>
                    <a:lnTo>
                      <a:pt x="212" y="110"/>
                    </a:lnTo>
                    <a:lnTo>
                      <a:pt x="202" y="108"/>
                    </a:lnTo>
                    <a:lnTo>
                      <a:pt x="186" y="102"/>
                    </a:lnTo>
                    <a:lnTo>
                      <a:pt x="234" y="70"/>
                    </a:lnTo>
                    <a:lnTo>
                      <a:pt x="242" y="70"/>
                    </a:lnTo>
                    <a:lnTo>
                      <a:pt x="252" y="72"/>
                    </a:lnTo>
                    <a:lnTo>
                      <a:pt x="252" y="78"/>
                    </a:lnTo>
                    <a:lnTo>
                      <a:pt x="254" y="80"/>
                    </a:lnTo>
                    <a:lnTo>
                      <a:pt x="258" y="82"/>
                    </a:lnTo>
                    <a:lnTo>
                      <a:pt x="264" y="82"/>
                    </a:lnTo>
                    <a:lnTo>
                      <a:pt x="268" y="82"/>
                    </a:lnTo>
                    <a:lnTo>
                      <a:pt x="272" y="80"/>
                    </a:lnTo>
                    <a:lnTo>
                      <a:pt x="272" y="76"/>
                    </a:lnTo>
                    <a:lnTo>
                      <a:pt x="274" y="70"/>
                    </a:lnTo>
                    <a:lnTo>
                      <a:pt x="270" y="70"/>
                    </a:lnTo>
                    <a:lnTo>
                      <a:pt x="268" y="68"/>
                    </a:lnTo>
                    <a:lnTo>
                      <a:pt x="268" y="66"/>
                    </a:lnTo>
                    <a:lnTo>
                      <a:pt x="268" y="60"/>
                    </a:lnTo>
                    <a:lnTo>
                      <a:pt x="266" y="58"/>
                    </a:lnTo>
                    <a:lnTo>
                      <a:pt x="266" y="54"/>
                    </a:lnTo>
                    <a:lnTo>
                      <a:pt x="266" y="46"/>
                    </a:lnTo>
                    <a:lnTo>
                      <a:pt x="280" y="36"/>
                    </a:lnTo>
                    <a:lnTo>
                      <a:pt x="288" y="38"/>
                    </a:lnTo>
                    <a:lnTo>
                      <a:pt x="296" y="40"/>
                    </a:lnTo>
                    <a:lnTo>
                      <a:pt x="306" y="38"/>
                    </a:lnTo>
                    <a:lnTo>
                      <a:pt x="318" y="32"/>
                    </a:lnTo>
                    <a:lnTo>
                      <a:pt x="324" y="28"/>
                    </a:lnTo>
                    <a:lnTo>
                      <a:pt x="332" y="22"/>
                    </a:lnTo>
                    <a:lnTo>
                      <a:pt x="356" y="14"/>
                    </a:lnTo>
                    <a:lnTo>
                      <a:pt x="384" y="10"/>
                    </a:lnTo>
                    <a:lnTo>
                      <a:pt x="410" y="4"/>
                    </a:lnTo>
                    <a:lnTo>
                      <a:pt x="436" y="0"/>
                    </a:lnTo>
                    <a:lnTo>
                      <a:pt x="444" y="2"/>
                    </a:lnTo>
                    <a:lnTo>
                      <a:pt x="452" y="4"/>
                    </a:lnTo>
                    <a:lnTo>
                      <a:pt x="462" y="6"/>
                    </a:lnTo>
                    <a:lnTo>
                      <a:pt x="472" y="6"/>
                    </a:lnTo>
                    <a:lnTo>
                      <a:pt x="474" y="12"/>
                    </a:lnTo>
                    <a:lnTo>
                      <a:pt x="476" y="12"/>
                    </a:lnTo>
                    <a:lnTo>
                      <a:pt x="510" y="12"/>
                    </a:lnTo>
                    <a:lnTo>
                      <a:pt x="516" y="14"/>
                    </a:lnTo>
                    <a:lnTo>
                      <a:pt x="520" y="16"/>
                    </a:lnTo>
                    <a:lnTo>
                      <a:pt x="534" y="16"/>
                    </a:lnTo>
                    <a:lnTo>
                      <a:pt x="548" y="16"/>
                    </a:lnTo>
                    <a:lnTo>
                      <a:pt x="554" y="18"/>
                    </a:lnTo>
                    <a:lnTo>
                      <a:pt x="562" y="20"/>
                    </a:lnTo>
                    <a:lnTo>
                      <a:pt x="574" y="20"/>
                    </a:lnTo>
                    <a:lnTo>
                      <a:pt x="402" y="178"/>
                    </a:lnTo>
                    <a:lnTo>
                      <a:pt x="400" y="178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60" name="Group 54"/>
              <p:cNvGrpSpPr>
                <a:grpSpLocks/>
              </p:cNvGrpSpPr>
              <p:nvPr/>
            </p:nvGrpSpPr>
            <p:grpSpPr bwMode="auto">
              <a:xfrm>
                <a:off x="419" y="1788"/>
                <a:ext cx="39" cy="47"/>
                <a:chOff x="419" y="1788"/>
                <a:chExt cx="39" cy="47"/>
              </a:xfrm>
              <a:grpFill/>
            </p:grpSpPr>
            <p:sp>
              <p:nvSpPr>
                <p:cNvPr id="361" name="Freeform 55"/>
                <p:cNvSpPr>
                  <a:spLocks noChangeAspect="1"/>
                </p:cNvSpPr>
                <p:nvPr/>
              </p:nvSpPr>
              <p:spPr bwMode="auto">
                <a:xfrm>
                  <a:off x="441" y="1818"/>
                  <a:ext cx="17" cy="17"/>
                </a:xfrm>
                <a:custGeom>
                  <a:avLst/>
                  <a:gdLst>
                    <a:gd name="T0" fmla="*/ 18 w 18"/>
                    <a:gd name="T1" fmla="*/ 6 h 18"/>
                    <a:gd name="T2" fmla="*/ 10 w 18"/>
                    <a:gd name="T3" fmla="*/ 14 h 18"/>
                    <a:gd name="T4" fmla="*/ 6 w 18"/>
                    <a:gd name="T5" fmla="*/ 16 h 18"/>
                    <a:gd name="T6" fmla="*/ 0 w 18"/>
                    <a:gd name="T7" fmla="*/ 18 h 18"/>
                    <a:gd name="T8" fmla="*/ 2 w 18"/>
                    <a:gd name="T9" fmla="*/ 12 h 18"/>
                    <a:gd name="T10" fmla="*/ 0 w 18"/>
                    <a:gd name="T11" fmla="*/ 8 h 18"/>
                    <a:gd name="T12" fmla="*/ 0 w 18"/>
                    <a:gd name="T13" fmla="*/ 4 h 18"/>
                    <a:gd name="T14" fmla="*/ 2 w 18"/>
                    <a:gd name="T15" fmla="*/ 2 h 18"/>
                    <a:gd name="T16" fmla="*/ 8 w 18"/>
                    <a:gd name="T17" fmla="*/ 0 h 18"/>
                    <a:gd name="T18" fmla="*/ 14 w 18"/>
                    <a:gd name="T19" fmla="*/ 2 h 18"/>
                    <a:gd name="T20" fmla="*/ 18 w 18"/>
                    <a:gd name="T21" fmla="*/ 6 h 1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8"/>
                    <a:gd name="T34" fmla="*/ 0 h 18"/>
                    <a:gd name="T35" fmla="*/ 18 w 18"/>
                    <a:gd name="T36" fmla="*/ 18 h 1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8" h="18">
                      <a:moveTo>
                        <a:pt x="18" y="6"/>
                      </a:moveTo>
                      <a:lnTo>
                        <a:pt x="10" y="14"/>
                      </a:lnTo>
                      <a:lnTo>
                        <a:pt x="6" y="16"/>
                      </a:lnTo>
                      <a:lnTo>
                        <a:pt x="0" y="18"/>
                      </a:lnTo>
                      <a:lnTo>
                        <a:pt x="2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8" y="0"/>
                      </a:lnTo>
                      <a:lnTo>
                        <a:pt x="14" y="2"/>
                      </a:lnTo>
                      <a:lnTo>
                        <a:pt x="18" y="6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" name="Freeform 56"/>
                <p:cNvSpPr>
                  <a:spLocks noChangeAspect="1"/>
                </p:cNvSpPr>
                <p:nvPr/>
              </p:nvSpPr>
              <p:spPr bwMode="auto">
                <a:xfrm>
                  <a:off x="441" y="1803"/>
                  <a:ext cx="8" cy="6"/>
                </a:xfrm>
                <a:custGeom>
                  <a:avLst/>
                  <a:gdLst>
                    <a:gd name="T0" fmla="*/ 8 w 8"/>
                    <a:gd name="T1" fmla="*/ 0 h 6"/>
                    <a:gd name="T2" fmla="*/ 6 w 8"/>
                    <a:gd name="T3" fmla="*/ 4 h 6"/>
                    <a:gd name="T4" fmla="*/ 4 w 8"/>
                    <a:gd name="T5" fmla="*/ 6 h 6"/>
                    <a:gd name="T6" fmla="*/ 0 w 8"/>
                    <a:gd name="T7" fmla="*/ 4 h 6"/>
                    <a:gd name="T8" fmla="*/ 0 w 8"/>
                    <a:gd name="T9" fmla="*/ 0 h 6"/>
                    <a:gd name="T10" fmla="*/ 4 w 8"/>
                    <a:gd name="T11" fmla="*/ 0 h 6"/>
                    <a:gd name="T12" fmla="*/ 8 w 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"/>
                    <a:gd name="T22" fmla="*/ 0 h 6"/>
                    <a:gd name="T23" fmla="*/ 8 w 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" h="6">
                      <a:moveTo>
                        <a:pt x="8" y="0"/>
                      </a:moveTo>
                      <a:lnTo>
                        <a:pt x="6" y="4"/>
                      </a:lnTo>
                      <a:lnTo>
                        <a:pt x="4" y="6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434" y="1797"/>
                  <a:ext cx="3" cy="6"/>
                </a:xfrm>
                <a:prstGeom prst="rect">
                  <a:avLst/>
                </a:prstGeom>
                <a:grpFill/>
                <a:ln w="6350">
                  <a:solidFill>
                    <a:sysClr val="windowText" lastClr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" name="Freeform 58"/>
                <p:cNvSpPr>
                  <a:spLocks noChangeAspect="1"/>
                </p:cNvSpPr>
                <p:nvPr/>
              </p:nvSpPr>
              <p:spPr bwMode="auto">
                <a:xfrm>
                  <a:off x="419" y="1788"/>
                  <a:ext cx="7" cy="9"/>
                </a:xfrm>
                <a:custGeom>
                  <a:avLst/>
                  <a:gdLst>
                    <a:gd name="T0" fmla="*/ 4 w 8"/>
                    <a:gd name="T1" fmla="*/ 0 h 10"/>
                    <a:gd name="T2" fmla="*/ 8 w 8"/>
                    <a:gd name="T3" fmla="*/ 6 h 10"/>
                    <a:gd name="T4" fmla="*/ 8 w 8"/>
                    <a:gd name="T5" fmla="*/ 10 h 10"/>
                    <a:gd name="T6" fmla="*/ 6 w 8"/>
                    <a:gd name="T7" fmla="*/ 10 h 10"/>
                    <a:gd name="T8" fmla="*/ 2 w 8"/>
                    <a:gd name="T9" fmla="*/ 10 h 10"/>
                    <a:gd name="T10" fmla="*/ 0 w 8"/>
                    <a:gd name="T11" fmla="*/ 6 h 10"/>
                    <a:gd name="T12" fmla="*/ 2 w 8"/>
                    <a:gd name="T13" fmla="*/ 2 h 10"/>
                    <a:gd name="T14" fmla="*/ 4 w 8"/>
                    <a:gd name="T15" fmla="*/ 0 h 1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"/>
                    <a:gd name="T25" fmla="*/ 0 h 10"/>
                    <a:gd name="T26" fmla="*/ 8 w 8"/>
                    <a:gd name="T27" fmla="*/ 10 h 1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" h="10">
                      <a:moveTo>
                        <a:pt x="4" y="0"/>
                      </a:moveTo>
                      <a:lnTo>
                        <a:pt x="8" y="6"/>
                      </a:lnTo>
                      <a:lnTo>
                        <a:pt x="8" y="10"/>
                      </a:lnTo>
                      <a:lnTo>
                        <a:pt x="6" y="10"/>
                      </a:lnTo>
                      <a:lnTo>
                        <a:pt x="2" y="10"/>
                      </a:lnTo>
                      <a:lnTo>
                        <a:pt x="0" y="6"/>
                      </a:lnTo>
                      <a:lnTo>
                        <a:pt x="2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357" name="Freeform 59"/>
            <p:cNvSpPr>
              <a:spLocks noChangeAspect="1"/>
            </p:cNvSpPr>
            <p:nvPr/>
          </p:nvSpPr>
          <p:spPr bwMode="auto">
            <a:xfrm>
              <a:off x="1750" y="1848"/>
              <a:ext cx="25" cy="11"/>
            </a:xfrm>
            <a:custGeom>
              <a:avLst/>
              <a:gdLst>
                <a:gd name="T0" fmla="*/ 10 w 26"/>
                <a:gd name="T1" fmla="*/ 2 h 12"/>
                <a:gd name="T2" fmla="*/ 24 w 26"/>
                <a:gd name="T3" fmla="*/ 0 h 12"/>
                <a:gd name="T4" fmla="*/ 24 w 26"/>
                <a:gd name="T5" fmla="*/ 2 h 12"/>
                <a:gd name="T6" fmla="*/ 26 w 26"/>
                <a:gd name="T7" fmla="*/ 6 h 12"/>
                <a:gd name="T8" fmla="*/ 24 w 26"/>
                <a:gd name="T9" fmla="*/ 8 h 12"/>
                <a:gd name="T10" fmla="*/ 22 w 26"/>
                <a:gd name="T11" fmla="*/ 10 h 12"/>
                <a:gd name="T12" fmla="*/ 12 w 26"/>
                <a:gd name="T13" fmla="*/ 12 h 12"/>
                <a:gd name="T14" fmla="*/ 4 w 26"/>
                <a:gd name="T15" fmla="*/ 10 h 12"/>
                <a:gd name="T16" fmla="*/ 0 w 26"/>
                <a:gd name="T17" fmla="*/ 8 h 12"/>
                <a:gd name="T18" fmla="*/ 0 w 26"/>
                <a:gd name="T19" fmla="*/ 2 h 12"/>
                <a:gd name="T20" fmla="*/ 10 w 26"/>
                <a:gd name="T21" fmla="*/ 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12"/>
                <a:gd name="T35" fmla="*/ 26 w 26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12">
                  <a:moveTo>
                    <a:pt x="10" y="2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12" y="12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5" name="Freeform 60"/>
          <p:cNvSpPr>
            <a:spLocks noChangeAspect="1"/>
          </p:cNvSpPr>
          <p:nvPr/>
        </p:nvSpPr>
        <p:spPr bwMode="auto">
          <a:xfrm>
            <a:off x="2540000" y="3925888"/>
            <a:ext cx="130175" cy="63500"/>
          </a:xfrm>
          <a:custGeom>
            <a:avLst/>
            <a:gdLst>
              <a:gd name="T0" fmla="*/ 0 w 88"/>
              <a:gd name="T1" fmla="*/ 22 h 42"/>
              <a:gd name="T2" fmla="*/ 0 w 88"/>
              <a:gd name="T3" fmla="*/ 18 h 42"/>
              <a:gd name="T4" fmla="*/ 0 w 88"/>
              <a:gd name="T5" fmla="*/ 14 h 42"/>
              <a:gd name="T6" fmla="*/ 0 w 88"/>
              <a:gd name="T7" fmla="*/ 6 h 42"/>
              <a:gd name="T8" fmla="*/ 2 w 88"/>
              <a:gd name="T9" fmla="*/ 6 h 42"/>
              <a:gd name="T10" fmla="*/ 8 w 88"/>
              <a:gd name="T11" fmla="*/ 6 h 42"/>
              <a:gd name="T12" fmla="*/ 12 w 88"/>
              <a:gd name="T13" fmla="*/ 10 h 42"/>
              <a:gd name="T14" fmla="*/ 16 w 88"/>
              <a:gd name="T15" fmla="*/ 10 h 42"/>
              <a:gd name="T16" fmla="*/ 20 w 88"/>
              <a:gd name="T17" fmla="*/ 14 h 42"/>
              <a:gd name="T18" fmla="*/ 26 w 88"/>
              <a:gd name="T19" fmla="*/ 14 h 42"/>
              <a:gd name="T20" fmla="*/ 30 w 88"/>
              <a:gd name="T21" fmla="*/ 14 h 42"/>
              <a:gd name="T22" fmla="*/ 36 w 88"/>
              <a:gd name="T23" fmla="*/ 12 h 42"/>
              <a:gd name="T24" fmla="*/ 38 w 88"/>
              <a:gd name="T25" fmla="*/ 8 h 42"/>
              <a:gd name="T26" fmla="*/ 44 w 88"/>
              <a:gd name="T27" fmla="*/ 2 h 42"/>
              <a:gd name="T28" fmla="*/ 48 w 88"/>
              <a:gd name="T29" fmla="*/ 0 h 42"/>
              <a:gd name="T30" fmla="*/ 52 w 88"/>
              <a:gd name="T31" fmla="*/ 0 h 42"/>
              <a:gd name="T32" fmla="*/ 62 w 88"/>
              <a:gd name="T33" fmla="*/ 2 h 42"/>
              <a:gd name="T34" fmla="*/ 70 w 88"/>
              <a:gd name="T35" fmla="*/ 8 h 42"/>
              <a:gd name="T36" fmla="*/ 80 w 88"/>
              <a:gd name="T37" fmla="*/ 14 h 42"/>
              <a:gd name="T38" fmla="*/ 86 w 88"/>
              <a:gd name="T39" fmla="*/ 18 h 42"/>
              <a:gd name="T40" fmla="*/ 88 w 88"/>
              <a:gd name="T41" fmla="*/ 18 h 42"/>
              <a:gd name="T42" fmla="*/ 86 w 88"/>
              <a:gd name="T43" fmla="*/ 20 h 42"/>
              <a:gd name="T44" fmla="*/ 86 w 88"/>
              <a:gd name="T45" fmla="*/ 26 h 42"/>
              <a:gd name="T46" fmla="*/ 88 w 88"/>
              <a:gd name="T47" fmla="*/ 32 h 42"/>
              <a:gd name="T48" fmla="*/ 86 w 88"/>
              <a:gd name="T49" fmla="*/ 34 h 42"/>
              <a:gd name="T50" fmla="*/ 82 w 88"/>
              <a:gd name="T51" fmla="*/ 38 h 42"/>
              <a:gd name="T52" fmla="*/ 76 w 88"/>
              <a:gd name="T53" fmla="*/ 42 h 42"/>
              <a:gd name="T54" fmla="*/ 70 w 88"/>
              <a:gd name="T55" fmla="*/ 30 h 42"/>
              <a:gd name="T56" fmla="*/ 70 w 88"/>
              <a:gd name="T57" fmla="*/ 26 h 42"/>
              <a:gd name="T58" fmla="*/ 76 w 88"/>
              <a:gd name="T59" fmla="*/ 26 h 42"/>
              <a:gd name="T60" fmla="*/ 68 w 88"/>
              <a:gd name="T61" fmla="*/ 16 h 42"/>
              <a:gd name="T62" fmla="*/ 64 w 88"/>
              <a:gd name="T63" fmla="*/ 14 h 42"/>
              <a:gd name="T64" fmla="*/ 56 w 88"/>
              <a:gd name="T65" fmla="*/ 14 h 42"/>
              <a:gd name="T66" fmla="*/ 52 w 88"/>
              <a:gd name="T67" fmla="*/ 14 h 42"/>
              <a:gd name="T68" fmla="*/ 46 w 88"/>
              <a:gd name="T69" fmla="*/ 20 h 42"/>
              <a:gd name="T70" fmla="*/ 38 w 88"/>
              <a:gd name="T71" fmla="*/ 30 h 42"/>
              <a:gd name="T72" fmla="*/ 40 w 88"/>
              <a:gd name="T73" fmla="*/ 32 h 42"/>
              <a:gd name="T74" fmla="*/ 44 w 88"/>
              <a:gd name="T75" fmla="*/ 32 h 42"/>
              <a:gd name="T76" fmla="*/ 44 w 88"/>
              <a:gd name="T77" fmla="*/ 38 h 42"/>
              <a:gd name="T78" fmla="*/ 42 w 88"/>
              <a:gd name="T79" fmla="*/ 42 h 42"/>
              <a:gd name="T80" fmla="*/ 38 w 88"/>
              <a:gd name="T81" fmla="*/ 42 h 42"/>
              <a:gd name="T82" fmla="*/ 36 w 88"/>
              <a:gd name="T83" fmla="*/ 42 h 42"/>
              <a:gd name="T84" fmla="*/ 32 w 88"/>
              <a:gd name="T85" fmla="*/ 42 h 42"/>
              <a:gd name="T86" fmla="*/ 30 w 88"/>
              <a:gd name="T87" fmla="*/ 42 h 42"/>
              <a:gd name="T88" fmla="*/ 30 w 88"/>
              <a:gd name="T89" fmla="*/ 36 h 42"/>
              <a:gd name="T90" fmla="*/ 24 w 88"/>
              <a:gd name="T91" fmla="*/ 34 h 42"/>
              <a:gd name="T92" fmla="*/ 20 w 88"/>
              <a:gd name="T93" fmla="*/ 32 h 42"/>
              <a:gd name="T94" fmla="*/ 16 w 88"/>
              <a:gd name="T95" fmla="*/ 30 h 42"/>
              <a:gd name="T96" fmla="*/ 12 w 88"/>
              <a:gd name="T97" fmla="*/ 26 h 42"/>
              <a:gd name="T98" fmla="*/ 0 w 88"/>
              <a:gd name="T99" fmla="*/ 22 h 4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88"/>
              <a:gd name="T151" fmla="*/ 0 h 42"/>
              <a:gd name="T152" fmla="*/ 88 w 88"/>
              <a:gd name="T153" fmla="*/ 42 h 4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88" h="42">
                <a:moveTo>
                  <a:pt x="0" y="22"/>
                </a:moveTo>
                <a:lnTo>
                  <a:pt x="0" y="18"/>
                </a:lnTo>
                <a:lnTo>
                  <a:pt x="0" y="14"/>
                </a:lnTo>
                <a:lnTo>
                  <a:pt x="0" y="6"/>
                </a:lnTo>
                <a:lnTo>
                  <a:pt x="2" y="6"/>
                </a:lnTo>
                <a:lnTo>
                  <a:pt x="8" y="6"/>
                </a:lnTo>
                <a:lnTo>
                  <a:pt x="12" y="10"/>
                </a:lnTo>
                <a:lnTo>
                  <a:pt x="16" y="10"/>
                </a:lnTo>
                <a:lnTo>
                  <a:pt x="20" y="14"/>
                </a:lnTo>
                <a:lnTo>
                  <a:pt x="26" y="14"/>
                </a:lnTo>
                <a:lnTo>
                  <a:pt x="30" y="14"/>
                </a:lnTo>
                <a:lnTo>
                  <a:pt x="36" y="12"/>
                </a:lnTo>
                <a:lnTo>
                  <a:pt x="38" y="8"/>
                </a:lnTo>
                <a:lnTo>
                  <a:pt x="44" y="2"/>
                </a:lnTo>
                <a:lnTo>
                  <a:pt x="48" y="0"/>
                </a:lnTo>
                <a:lnTo>
                  <a:pt x="52" y="0"/>
                </a:lnTo>
                <a:lnTo>
                  <a:pt x="62" y="2"/>
                </a:lnTo>
                <a:lnTo>
                  <a:pt x="70" y="8"/>
                </a:lnTo>
                <a:lnTo>
                  <a:pt x="80" y="14"/>
                </a:lnTo>
                <a:lnTo>
                  <a:pt x="86" y="18"/>
                </a:lnTo>
                <a:lnTo>
                  <a:pt x="88" y="18"/>
                </a:lnTo>
                <a:lnTo>
                  <a:pt x="86" y="20"/>
                </a:lnTo>
                <a:lnTo>
                  <a:pt x="86" y="26"/>
                </a:lnTo>
                <a:lnTo>
                  <a:pt x="88" y="32"/>
                </a:lnTo>
                <a:lnTo>
                  <a:pt x="86" y="34"/>
                </a:lnTo>
                <a:lnTo>
                  <a:pt x="82" y="38"/>
                </a:lnTo>
                <a:lnTo>
                  <a:pt x="76" y="42"/>
                </a:lnTo>
                <a:lnTo>
                  <a:pt x="70" y="30"/>
                </a:lnTo>
                <a:lnTo>
                  <a:pt x="70" y="26"/>
                </a:lnTo>
                <a:lnTo>
                  <a:pt x="76" y="26"/>
                </a:lnTo>
                <a:lnTo>
                  <a:pt x="68" y="16"/>
                </a:lnTo>
                <a:lnTo>
                  <a:pt x="64" y="14"/>
                </a:lnTo>
                <a:lnTo>
                  <a:pt x="56" y="14"/>
                </a:lnTo>
                <a:lnTo>
                  <a:pt x="52" y="14"/>
                </a:lnTo>
                <a:lnTo>
                  <a:pt x="46" y="20"/>
                </a:lnTo>
                <a:lnTo>
                  <a:pt x="38" y="30"/>
                </a:lnTo>
                <a:lnTo>
                  <a:pt x="40" y="32"/>
                </a:lnTo>
                <a:lnTo>
                  <a:pt x="44" y="32"/>
                </a:lnTo>
                <a:lnTo>
                  <a:pt x="44" y="38"/>
                </a:lnTo>
                <a:lnTo>
                  <a:pt x="42" y="42"/>
                </a:lnTo>
                <a:lnTo>
                  <a:pt x="38" y="42"/>
                </a:lnTo>
                <a:lnTo>
                  <a:pt x="36" y="42"/>
                </a:lnTo>
                <a:lnTo>
                  <a:pt x="32" y="42"/>
                </a:lnTo>
                <a:lnTo>
                  <a:pt x="30" y="42"/>
                </a:lnTo>
                <a:lnTo>
                  <a:pt x="30" y="36"/>
                </a:lnTo>
                <a:lnTo>
                  <a:pt x="24" y="34"/>
                </a:lnTo>
                <a:lnTo>
                  <a:pt x="20" y="32"/>
                </a:lnTo>
                <a:lnTo>
                  <a:pt x="16" y="30"/>
                </a:lnTo>
                <a:lnTo>
                  <a:pt x="12" y="26"/>
                </a:lnTo>
                <a:lnTo>
                  <a:pt x="0" y="2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6" name="Freeform 61"/>
          <p:cNvSpPr>
            <a:spLocks noChangeAspect="1"/>
          </p:cNvSpPr>
          <p:nvPr/>
        </p:nvSpPr>
        <p:spPr bwMode="auto">
          <a:xfrm>
            <a:off x="2470150" y="3894138"/>
            <a:ext cx="80963" cy="66675"/>
          </a:xfrm>
          <a:custGeom>
            <a:avLst/>
            <a:gdLst>
              <a:gd name="T0" fmla="*/ 38 w 54"/>
              <a:gd name="T1" fmla="*/ 6 h 44"/>
              <a:gd name="T2" fmla="*/ 46 w 54"/>
              <a:gd name="T3" fmla="*/ 18 h 44"/>
              <a:gd name="T4" fmla="*/ 54 w 54"/>
              <a:gd name="T5" fmla="*/ 28 h 44"/>
              <a:gd name="T6" fmla="*/ 46 w 54"/>
              <a:gd name="T7" fmla="*/ 28 h 44"/>
              <a:gd name="T8" fmla="*/ 46 w 54"/>
              <a:gd name="T9" fmla="*/ 44 h 44"/>
              <a:gd name="T10" fmla="*/ 32 w 54"/>
              <a:gd name="T11" fmla="*/ 40 h 44"/>
              <a:gd name="T12" fmla="*/ 34 w 54"/>
              <a:gd name="T13" fmla="*/ 36 h 44"/>
              <a:gd name="T14" fmla="*/ 34 w 54"/>
              <a:gd name="T15" fmla="*/ 34 h 44"/>
              <a:gd name="T16" fmla="*/ 24 w 54"/>
              <a:gd name="T17" fmla="*/ 22 h 44"/>
              <a:gd name="T18" fmla="*/ 18 w 54"/>
              <a:gd name="T19" fmla="*/ 16 h 44"/>
              <a:gd name="T20" fmla="*/ 12 w 54"/>
              <a:gd name="T21" fmla="*/ 14 h 44"/>
              <a:gd name="T22" fmla="*/ 16 w 54"/>
              <a:gd name="T23" fmla="*/ 22 h 44"/>
              <a:gd name="T24" fmla="*/ 12 w 54"/>
              <a:gd name="T25" fmla="*/ 22 h 44"/>
              <a:gd name="T26" fmla="*/ 8 w 54"/>
              <a:gd name="T27" fmla="*/ 22 h 44"/>
              <a:gd name="T28" fmla="*/ 4 w 54"/>
              <a:gd name="T29" fmla="*/ 20 h 44"/>
              <a:gd name="T30" fmla="*/ 2 w 54"/>
              <a:gd name="T31" fmla="*/ 16 h 44"/>
              <a:gd name="T32" fmla="*/ 0 w 54"/>
              <a:gd name="T33" fmla="*/ 12 h 44"/>
              <a:gd name="T34" fmla="*/ 2 w 54"/>
              <a:gd name="T35" fmla="*/ 8 h 44"/>
              <a:gd name="T36" fmla="*/ 2 w 54"/>
              <a:gd name="T37" fmla="*/ 6 h 44"/>
              <a:gd name="T38" fmla="*/ 2 w 54"/>
              <a:gd name="T39" fmla="*/ 4 h 44"/>
              <a:gd name="T40" fmla="*/ 4 w 54"/>
              <a:gd name="T41" fmla="*/ 0 h 44"/>
              <a:gd name="T42" fmla="*/ 20 w 54"/>
              <a:gd name="T43" fmla="*/ 4 h 44"/>
              <a:gd name="T44" fmla="*/ 38 w 54"/>
              <a:gd name="T45" fmla="*/ 6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54"/>
              <a:gd name="T70" fmla="*/ 0 h 44"/>
              <a:gd name="T71" fmla="*/ 54 w 54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54" h="44">
                <a:moveTo>
                  <a:pt x="38" y="6"/>
                </a:moveTo>
                <a:lnTo>
                  <a:pt x="46" y="18"/>
                </a:lnTo>
                <a:lnTo>
                  <a:pt x="54" y="28"/>
                </a:lnTo>
                <a:lnTo>
                  <a:pt x="46" y="28"/>
                </a:lnTo>
                <a:lnTo>
                  <a:pt x="46" y="44"/>
                </a:lnTo>
                <a:lnTo>
                  <a:pt x="32" y="40"/>
                </a:lnTo>
                <a:lnTo>
                  <a:pt x="34" y="36"/>
                </a:lnTo>
                <a:lnTo>
                  <a:pt x="34" y="34"/>
                </a:lnTo>
                <a:lnTo>
                  <a:pt x="24" y="22"/>
                </a:lnTo>
                <a:lnTo>
                  <a:pt x="18" y="16"/>
                </a:lnTo>
                <a:lnTo>
                  <a:pt x="12" y="14"/>
                </a:lnTo>
                <a:lnTo>
                  <a:pt x="16" y="22"/>
                </a:lnTo>
                <a:lnTo>
                  <a:pt x="12" y="22"/>
                </a:lnTo>
                <a:lnTo>
                  <a:pt x="8" y="22"/>
                </a:lnTo>
                <a:lnTo>
                  <a:pt x="4" y="20"/>
                </a:lnTo>
                <a:lnTo>
                  <a:pt x="2" y="16"/>
                </a:lnTo>
                <a:lnTo>
                  <a:pt x="0" y="12"/>
                </a:lnTo>
                <a:lnTo>
                  <a:pt x="2" y="8"/>
                </a:lnTo>
                <a:lnTo>
                  <a:pt x="2" y="6"/>
                </a:lnTo>
                <a:lnTo>
                  <a:pt x="2" y="4"/>
                </a:lnTo>
                <a:lnTo>
                  <a:pt x="4" y="0"/>
                </a:lnTo>
                <a:lnTo>
                  <a:pt x="20" y="4"/>
                </a:lnTo>
                <a:lnTo>
                  <a:pt x="38" y="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7" name="Freeform 62"/>
          <p:cNvSpPr>
            <a:spLocks noChangeAspect="1"/>
          </p:cNvSpPr>
          <p:nvPr/>
        </p:nvSpPr>
        <p:spPr bwMode="auto">
          <a:xfrm>
            <a:off x="2438400" y="3786188"/>
            <a:ext cx="107950" cy="117475"/>
          </a:xfrm>
          <a:custGeom>
            <a:avLst/>
            <a:gdLst>
              <a:gd name="T0" fmla="*/ 72 w 72"/>
              <a:gd name="T1" fmla="*/ 0 h 78"/>
              <a:gd name="T2" fmla="*/ 72 w 72"/>
              <a:gd name="T3" fmla="*/ 2 h 78"/>
              <a:gd name="T4" fmla="*/ 70 w 72"/>
              <a:gd name="T5" fmla="*/ 10 h 78"/>
              <a:gd name="T6" fmla="*/ 68 w 72"/>
              <a:gd name="T7" fmla="*/ 20 h 78"/>
              <a:gd name="T8" fmla="*/ 66 w 72"/>
              <a:gd name="T9" fmla="*/ 26 h 78"/>
              <a:gd name="T10" fmla="*/ 64 w 72"/>
              <a:gd name="T11" fmla="*/ 36 h 78"/>
              <a:gd name="T12" fmla="*/ 64 w 72"/>
              <a:gd name="T13" fmla="*/ 44 h 78"/>
              <a:gd name="T14" fmla="*/ 60 w 72"/>
              <a:gd name="T15" fmla="*/ 50 h 78"/>
              <a:gd name="T16" fmla="*/ 56 w 72"/>
              <a:gd name="T17" fmla="*/ 54 h 78"/>
              <a:gd name="T18" fmla="*/ 56 w 72"/>
              <a:gd name="T19" fmla="*/ 60 h 78"/>
              <a:gd name="T20" fmla="*/ 56 w 72"/>
              <a:gd name="T21" fmla="*/ 66 h 78"/>
              <a:gd name="T22" fmla="*/ 58 w 72"/>
              <a:gd name="T23" fmla="*/ 74 h 78"/>
              <a:gd name="T24" fmla="*/ 60 w 72"/>
              <a:gd name="T25" fmla="*/ 78 h 78"/>
              <a:gd name="T26" fmla="*/ 42 w 72"/>
              <a:gd name="T27" fmla="*/ 76 h 78"/>
              <a:gd name="T28" fmla="*/ 26 w 72"/>
              <a:gd name="T29" fmla="*/ 72 h 78"/>
              <a:gd name="T30" fmla="*/ 24 w 72"/>
              <a:gd name="T31" fmla="*/ 66 h 78"/>
              <a:gd name="T32" fmla="*/ 24 w 72"/>
              <a:gd name="T33" fmla="*/ 62 h 78"/>
              <a:gd name="T34" fmla="*/ 16 w 72"/>
              <a:gd name="T35" fmla="*/ 58 h 78"/>
              <a:gd name="T36" fmla="*/ 8 w 72"/>
              <a:gd name="T37" fmla="*/ 50 h 78"/>
              <a:gd name="T38" fmla="*/ 4 w 72"/>
              <a:gd name="T39" fmla="*/ 44 h 78"/>
              <a:gd name="T40" fmla="*/ 0 w 72"/>
              <a:gd name="T41" fmla="*/ 36 h 78"/>
              <a:gd name="T42" fmla="*/ 6 w 72"/>
              <a:gd name="T43" fmla="*/ 36 h 78"/>
              <a:gd name="T44" fmla="*/ 10 w 72"/>
              <a:gd name="T45" fmla="*/ 30 h 78"/>
              <a:gd name="T46" fmla="*/ 12 w 72"/>
              <a:gd name="T47" fmla="*/ 26 h 78"/>
              <a:gd name="T48" fmla="*/ 14 w 72"/>
              <a:gd name="T49" fmla="*/ 24 h 78"/>
              <a:gd name="T50" fmla="*/ 16 w 72"/>
              <a:gd name="T51" fmla="*/ 22 h 78"/>
              <a:gd name="T52" fmla="*/ 22 w 72"/>
              <a:gd name="T53" fmla="*/ 20 h 78"/>
              <a:gd name="T54" fmla="*/ 26 w 72"/>
              <a:gd name="T55" fmla="*/ 20 h 78"/>
              <a:gd name="T56" fmla="*/ 32 w 72"/>
              <a:gd name="T57" fmla="*/ 18 h 78"/>
              <a:gd name="T58" fmla="*/ 40 w 72"/>
              <a:gd name="T59" fmla="*/ 8 h 78"/>
              <a:gd name="T60" fmla="*/ 44 w 72"/>
              <a:gd name="T61" fmla="*/ 4 h 78"/>
              <a:gd name="T62" fmla="*/ 48 w 72"/>
              <a:gd name="T63" fmla="*/ 4 h 78"/>
              <a:gd name="T64" fmla="*/ 50 w 72"/>
              <a:gd name="T65" fmla="*/ 4 h 78"/>
              <a:gd name="T66" fmla="*/ 52 w 72"/>
              <a:gd name="T67" fmla="*/ 4 h 78"/>
              <a:gd name="T68" fmla="*/ 52 w 72"/>
              <a:gd name="T69" fmla="*/ 6 h 78"/>
              <a:gd name="T70" fmla="*/ 58 w 72"/>
              <a:gd name="T71" fmla="*/ 4 h 78"/>
              <a:gd name="T72" fmla="*/ 62 w 72"/>
              <a:gd name="T73" fmla="*/ 2 h 78"/>
              <a:gd name="T74" fmla="*/ 66 w 72"/>
              <a:gd name="T75" fmla="*/ 2 h 78"/>
              <a:gd name="T76" fmla="*/ 72 w 72"/>
              <a:gd name="T77" fmla="*/ 0 h 7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2"/>
              <a:gd name="T118" fmla="*/ 0 h 78"/>
              <a:gd name="T119" fmla="*/ 72 w 72"/>
              <a:gd name="T120" fmla="*/ 78 h 7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2" h="78">
                <a:moveTo>
                  <a:pt x="72" y="0"/>
                </a:moveTo>
                <a:lnTo>
                  <a:pt x="72" y="2"/>
                </a:lnTo>
                <a:lnTo>
                  <a:pt x="70" y="10"/>
                </a:lnTo>
                <a:lnTo>
                  <a:pt x="68" y="20"/>
                </a:lnTo>
                <a:lnTo>
                  <a:pt x="66" y="26"/>
                </a:lnTo>
                <a:lnTo>
                  <a:pt x="64" y="36"/>
                </a:lnTo>
                <a:lnTo>
                  <a:pt x="64" y="44"/>
                </a:lnTo>
                <a:lnTo>
                  <a:pt x="60" y="50"/>
                </a:lnTo>
                <a:lnTo>
                  <a:pt x="56" y="54"/>
                </a:lnTo>
                <a:lnTo>
                  <a:pt x="56" y="60"/>
                </a:lnTo>
                <a:lnTo>
                  <a:pt x="56" y="66"/>
                </a:lnTo>
                <a:lnTo>
                  <a:pt x="58" y="74"/>
                </a:lnTo>
                <a:lnTo>
                  <a:pt x="60" y="78"/>
                </a:lnTo>
                <a:lnTo>
                  <a:pt x="42" y="76"/>
                </a:lnTo>
                <a:lnTo>
                  <a:pt x="26" y="72"/>
                </a:lnTo>
                <a:lnTo>
                  <a:pt x="24" y="66"/>
                </a:lnTo>
                <a:lnTo>
                  <a:pt x="24" y="62"/>
                </a:lnTo>
                <a:lnTo>
                  <a:pt x="16" y="58"/>
                </a:lnTo>
                <a:lnTo>
                  <a:pt x="8" y="50"/>
                </a:lnTo>
                <a:lnTo>
                  <a:pt x="4" y="44"/>
                </a:lnTo>
                <a:lnTo>
                  <a:pt x="0" y="36"/>
                </a:lnTo>
                <a:lnTo>
                  <a:pt x="6" y="36"/>
                </a:lnTo>
                <a:lnTo>
                  <a:pt x="10" y="30"/>
                </a:lnTo>
                <a:lnTo>
                  <a:pt x="12" y="26"/>
                </a:lnTo>
                <a:lnTo>
                  <a:pt x="14" y="24"/>
                </a:lnTo>
                <a:lnTo>
                  <a:pt x="16" y="22"/>
                </a:lnTo>
                <a:lnTo>
                  <a:pt x="22" y="20"/>
                </a:lnTo>
                <a:lnTo>
                  <a:pt x="26" y="20"/>
                </a:lnTo>
                <a:lnTo>
                  <a:pt x="32" y="18"/>
                </a:lnTo>
                <a:lnTo>
                  <a:pt x="40" y="8"/>
                </a:lnTo>
                <a:lnTo>
                  <a:pt x="44" y="4"/>
                </a:lnTo>
                <a:lnTo>
                  <a:pt x="48" y="4"/>
                </a:lnTo>
                <a:lnTo>
                  <a:pt x="50" y="4"/>
                </a:lnTo>
                <a:lnTo>
                  <a:pt x="52" y="4"/>
                </a:lnTo>
                <a:lnTo>
                  <a:pt x="52" y="6"/>
                </a:lnTo>
                <a:lnTo>
                  <a:pt x="58" y="4"/>
                </a:lnTo>
                <a:lnTo>
                  <a:pt x="62" y="2"/>
                </a:lnTo>
                <a:lnTo>
                  <a:pt x="66" y="2"/>
                </a:lnTo>
                <a:lnTo>
                  <a:pt x="72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8" name="Freeform 63"/>
          <p:cNvSpPr>
            <a:spLocks noChangeAspect="1"/>
          </p:cNvSpPr>
          <p:nvPr/>
        </p:nvSpPr>
        <p:spPr bwMode="auto">
          <a:xfrm>
            <a:off x="2325497" y="3783331"/>
            <a:ext cx="109728" cy="45719"/>
          </a:xfrm>
          <a:custGeom>
            <a:avLst/>
            <a:gdLst>
              <a:gd name="T0" fmla="*/ 36 w 38"/>
              <a:gd name="T1" fmla="*/ 16 h 16"/>
              <a:gd name="T2" fmla="*/ 30 w 38"/>
              <a:gd name="T3" fmla="*/ 16 h 16"/>
              <a:gd name="T4" fmla="*/ 24 w 38"/>
              <a:gd name="T5" fmla="*/ 16 h 16"/>
              <a:gd name="T6" fmla="*/ 10 w 38"/>
              <a:gd name="T7" fmla="*/ 14 h 16"/>
              <a:gd name="T8" fmla="*/ 4 w 38"/>
              <a:gd name="T9" fmla="*/ 12 h 16"/>
              <a:gd name="T10" fmla="*/ 0 w 38"/>
              <a:gd name="T11" fmla="*/ 8 h 16"/>
              <a:gd name="T12" fmla="*/ 6 w 38"/>
              <a:gd name="T13" fmla="*/ 6 h 16"/>
              <a:gd name="T14" fmla="*/ 8 w 38"/>
              <a:gd name="T15" fmla="*/ 0 h 16"/>
              <a:gd name="T16" fmla="*/ 12 w 38"/>
              <a:gd name="T17" fmla="*/ 0 h 16"/>
              <a:gd name="T18" fmla="*/ 16 w 38"/>
              <a:gd name="T19" fmla="*/ 2 h 16"/>
              <a:gd name="T20" fmla="*/ 20 w 38"/>
              <a:gd name="T21" fmla="*/ 4 h 16"/>
              <a:gd name="T22" fmla="*/ 24 w 38"/>
              <a:gd name="T23" fmla="*/ 8 h 16"/>
              <a:gd name="T24" fmla="*/ 30 w 38"/>
              <a:gd name="T25" fmla="*/ 10 h 16"/>
              <a:gd name="T26" fmla="*/ 34 w 38"/>
              <a:gd name="T27" fmla="*/ 10 h 16"/>
              <a:gd name="T28" fmla="*/ 36 w 38"/>
              <a:gd name="T29" fmla="*/ 12 h 16"/>
              <a:gd name="T30" fmla="*/ 38 w 38"/>
              <a:gd name="T31" fmla="*/ 14 h 16"/>
              <a:gd name="T32" fmla="*/ 38 w 38"/>
              <a:gd name="T33" fmla="*/ 16 h 16"/>
              <a:gd name="T34" fmla="*/ 36 w 38"/>
              <a:gd name="T35" fmla="*/ 16 h 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8"/>
              <a:gd name="T55" fmla="*/ 0 h 16"/>
              <a:gd name="T56" fmla="*/ 38 w 38"/>
              <a:gd name="T57" fmla="*/ 16 h 1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8" h="16">
                <a:moveTo>
                  <a:pt x="36" y="16"/>
                </a:moveTo>
                <a:lnTo>
                  <a:pt x="30" y="16"/>
                </a:lnTo>
                <a:lnTo>
                  <a:pt x="24" y="16"/>
                </a:lnTo>
                <a:lnTo>
                  <a:pt x="10" y="14"/>
                </a:lnTo>
                <a:lnTo>
                  <a:pt x="4" y="12"/>
                </a:lnTo>
                <a:lnTo>
                  <a:pt x="0" y="8"/>
                </a:lnTo>
                <a:lnTo>
                  <a:pt x="6" y="6"/>
                </a:lnTo>
                <a:lnTo>
                  <a:pt x="8" y="0"/>
                </a:lnTo>
                <a:lnTo>
                  <a:pt x="12" y="0"/>
                </a:lnTo>
                <a:lnTo>
                  <a:pt x="16" y="2"/>
                </a:lnTo>
                <a:lnTo>
                  <a:pt x="20" y="4"/>
                </a:lnTo>
                <a:lnTo>
                  <a:pt x="24" y="8"/>
                </a:lnTo>
                <a:lnTo>
                  <a:pt x="30" y="10"/>
                </a:lnTo>
                <a:lnTo>
                  <a:pt x="34" y="10"/>
                </a:lnTo>
                <a:lnTo>
                  <a:pt x="36" y="12"/>
                </a:lnTo>
                <a:lnTo>
                  <a:pt x="38" y="14"/>
                </a:lnTo>
                <a:lnTo>
                  <a:pt x="38" y="16"/>
                </a:lnTo>
                <a:lnTo>
                  <a:pt x="36" y="1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9" name="Freeform 64"/>
          <p:cNvSpPr>
            <a:spLocks noChangeAspect="1"/>
          </p:cNvSpPr>
          <p:nvPr/>
        </p:nvSpPr>
        <p:spPr bwMode="auto">
          <a:xfrm>
            <a:off x="2397125" y="3751263"/>
            <a:ext cx="149225" cy="88900"/>
          </a:xfrm>
          <a:custGeom>
            <a:avLst/>
            <a:gdLst>
              <a:gd name="T0" fmla="*/ 100 w 100"/>
              <a:gd name="T1" fmla="*/ 24 h 60"/>
              <a:gd name="T2" fmla="*/ 94 w 100"/>
              <a:gd name="T3" fmla="*/ 26 h 60"/>
              <a:gd name="T4" fmla="*/ 90 w 100"/>
              <a:gd name="T5" fmla="*/ 26 h 60"/>
              <a:gd name="T6" fmla="*/ 86 w 100"/>
              <a:gd name="T7" fmla="*/ 28 h 60"/>
              <a:gd name="T8" fmla="*/ 80 w 100"/>
              <a:gd name="T9" fmla="*/ 30 h 60"/>
              <a:gd name="T10" fmla="*/ 80 w 100"/>
              <a:gd name="T11" fmla="*/ 28 h 60"/>
              <a:gd name="T12" fmla="*/ 78 w 100"/>
              <a:gd name="T13" fmla="*/ 28 h 60"/>
              <a:gd name="T14" fmla="*/ 76 w 100"/>
              <a:gd name="T15" fmla="*/ 28 h 60"/>
              <a:gd name="T16" fmla="*/ 72 w 100"/>
              <a:gd name="T17" fmla="*/ 28 h 60"/>
              <a:gd name="T18" fmla="*/ 68 w 100"/>
              <a:gd name="T19" fmla="*/ 32 h 60"/>
              <a:gd name="T20" fmla="*/ 60 w 100"/>
              <a:gd name="T21" fmla="*/ 42 h 60"/>
              <a:gd name="T22" fmla="*/ 54 w 100"/>
              <a:gd name="T23" fmla="*/ 44 h 60"/>
              <a:gd name="T24" fmla="*/ 50 w 100"/>
              <a:gd name="T25" fmla="*/ 44 h 60"/>
              <a:gd name="T26" fmla="*/ 44 w 100"/>
              <a:gd name="T27" fmla="*/ 46 h 60"/>
              <a:gd name="T28" fmla="*/ 42 w 100"/>
              <a:gd name="T29" fmla="*/ 48 h 60"/>
              <a:gd name="T30" fmla="*/ 40 w 100"/>
              <a:gd name="T31" fmla="*/ 50 h 60"/>
              <a:gd name="T32" fmla="*/ 38 w 100"/>
              <a:gd name="T33" fmla="*/ 54 h 60"/>
              <a:gd name="T34" fmla="*/ 34 w 100"/>
              <a:gd name="T35" fmla="*/ 60 h 60"/>
              <a:gd name="T36" fmla="*/ 28 w 100"/>
              <a:gd name="T37" fmla="*/ 60 h 60"/>
              <a:gd name="T38" fmla="*/ 26 w 100"/>
              <a:gd name="T39" fmla="*/ 52 h 60"/>
              <a:gd name="T40" fmla="*/ 26 w 100"/>
              <a:gd name="T41" fmla="*/ 50 h 60"/>
              <a:gd name="T42" fmla="*/ 24 w 100"/>
              <a:gd name="T43" fmla="*/ 48 h 60"/>
              <a:gd name="T44" fmla="*/ 22 w 100"/>
              <a:gd name="T45" fmla="*/ 46 h 60"/>
              <a:gd name="T46" fmla="*/ 18 w 100"/>
              <a:gd name="T47" fmla="*/ 46 h 60"/>
              <a:gd name="T48" fmla="*/ 12 w 100"/>
              <a:gd name="T49" fmla="*/ 44 h 60"/>
              <a:gd name="T50" fmla="*/ 8 w 100"/>
              <a:gd name="T51" fmla="*/ 40 h 60"/>
              <a:gd name="T52" fmla="*/ 4 w 100"/>
              <a:gd name="T53" fmla="*/ 38 h 60"/>
              <a:gd name="T54" fmla="*/ 0 w 100"/>
              <a:gd name="T55" fmla="*/ 36 h 60"/>
              <a:gd name="T56" fmla="*/ 4 w 100"/>
              <a:gd name="T57" fmla="*/ 28 h 60"/>
              <a:gd name="T58" fmla="*/ 8 w 100"/>
              <a:gd name="T59" fmla="*/ 22 h 60"/>
              <a:gd name="T60" fmla="*/ 18 w 100"/>
              <a:gd name="T61" fmla="*/ 16 h 60"/>
              <a:gd name="T62" fmla="*/ 22 w 100"/>
              <a:gd name="T63" fmla="*/ 8 h 60"/>
              <a:gd name="T64" fmla="*/ 26 w 100"/>
              <a:gd name="T65" fmla="*/ 2 h 60"/>
              <a:gd name="T66" fmla="*/ 34 w 100"/>
              <a:gd name="T67" fmla="*/ 0 h 60"/>
              <a:gd name="T68" fmla="*/ 80 w 100"/>
              <a:gd name="T69" fmla="*/ 0 h 60"/>
              <a:gd name="T70" fmla="*/ 84 w 100"/>
              <a:gd name="T71" fmla="*/ 6 h 60"/>
              <a:gd name="T72" fmla="*/ 90 w 100"/>
              <a:gd name="T73" fmla="*/ 12 h 60"/>
              <a:gd name="T74" fmla="*/ 96 w 100"/>
              <a:gd name="T75" fmla="*/ 18 h 60"/>
              <a:gd name="T76" fmla="*/ 100 w 100"/>
              <a:gd name="T77" fmla="*/ 24 h 6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00"/>
              <a:gd name="T118" fmla="*/ 0 h 60"/>
              <a:gd name="T119" fmla="*/ 100 w 100"/>
              <a:gd name="T120" fmla="*/ 60 h 6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00" h="60">
                <a:moveTo>
                  <a:pt x="100" y="24"/>
                </a:moveTo>
                <a:lnTo>
                  <a:pt x="94" y="26"/>
                </a:lnTo>
                <a:lnTo>
                  <a:pt x="90" y="26"/>
                </a:lnTo>
                <a:lnTo>
                  <a:pt x="86" y="28"/>
                </a:lnTo>
                <a:lnTo>
                  <a:pt x="80" y="30"/>
                </a:lnTo>
                <a:lnTo>
                  <a:pt x="80" y="28"/>
                </a:lnTo>
                <a:lnTo>
                  <a:pt x="78" y="28"/>
                </a:lnTo>
                <a:lnTo>
                  <a:pt x="76" y="28"/>
                </a:lnTo>
                <a:lnTo>
                  <a:pt x="72" y="28"/>
                </a:lnTo>
                <a:lnTo>
                  <a:pt x="68" y="32"/>
                </a:lnTo>
                <a:lnTo>
                  <a:pt x="60" y="42"/>
                </a:lnTo>
                <a:lnTo>
                  <a:pt x="54" y="44"/>
                </a:lnTo>
                <a:lnTo>
                  <a:pt x="50" y="44"/>
                </a:lnTo>
                <a:lnTo>
                  <a:pt x="44" y="46"/>
                </a:lnTo>
                <a:lnTo>
                  <a:pt x="42" y="48"/>
                </a:lnTo>
                <a:lnTo>
                  <a:pt x="40" y="50"/>
                </a:lnTo>
                <a:lnTo>
                  <a:pt x="38" y="54"/>
                </a:lnTo>
                <a:lnTo>
                  <a:pt x="34" y="60"/>
                </a:lnTo>
                <a:lnTo>
                  <a:pt x="28" y="60"/>
                </a:lnTo>
                <a:lnTo>
                  <a:pt x="26" y="52"/>
                </a:lnTo>
                <a:lnTo>
                  <a:pt x="26" y="50"/>
                </a:lnTo>
                <a:lnTo>
                  <a:pt x="24" y="48"/>
                </a:lnTo>
                <a:lnTo>
                  <a:pt x="22" y="46"/>
                </a:lnTo>
                <a:lnTo>
                  <a:pt x="18" y="46"/>
                </a:lnTo>
                <a:lnTo>
                  <a:pt x="12" y="44"/>
                </a:lnTo>
                <a:lnTo>
                  <a:pt x="8" y="40"/>
                </a:lnTo>
                <a:lnTo>
                  <a:pt x="4" y="38"/>
                </a:lnTo>
                <a:lnTo>
                  <a:pt x="0" y="36"/>
                </a:lnTo>
                <a:lnTo>
                  <a:pt x="4" y="28"/>
                </a:lnTo>
                <a:lnTo>
                  <a:pt x="8" y="22"/>
                </a:lnTo>
                <a:lnTo>
                  <a:pt x="18" y="16"/>
                </a:lnTo>
                <a:lnTo>
                  <a:pt x="22" y="8"/>
                </a:lnTo>
                <a:lnTo>
                  <a:pt x="26" y="2"/>
                </a:lnTo>
                <a:lnTo>
                  <a:pt x="34" y="0"/>
                </a:lnTo>
                <a:lnTo>
                  <a:pt x="80" y="0"/>
                </a:lnTo>
                <a:lnTo>
                  <a:pt x="84" y="6"/>
                </a:lnTo>
                <a:lnTo>
                  <a:pt x="90" y="12"/>
                </a:lnTo>
                <a:lnTo>
                  <a:pt x="96" y="18"/>
                </a:lnTo>
                <a:lnTo>
                  <a:pt x="100" y="2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0" name="Freeform 65"/>
          <p:cNvSpPr>
            <a:spLocks noChangeAspect="1"/>
          </p:cNvSpPr>
          <p:nvPr/>
        </p:nvSpPr>
        <p:spPr bwMode="auto">
          <a:xfrm>
            <a:off x="2395856" y="3678101"/>
            <a:ext cx="45719" cy="79512"/>
          </a:xfrm>
          <a:custGeom>
            <a:avLst/>
            <a:gdLst>
              <a:gd name="T0" fmla="*/ 24 w 24"/>
              <a:gd name="T1" fmla="*/ 6 h 42"/>
              <a:gd name="T2" fmla="*/ 18 w 24"/>
              <a:gd name="T3" fmla="*/ 10 h 42"/>
              <a:gd name="T4" fmla="*/ 18 w 24"/>
              <a:gd name="T5" fmla="*/ 18 h 42"/>
              <a:gd name="T6" fmla="*/ 16 w 24"/>
              <a:gd name="T7" fmla="*/ 26 h 42"/>
              <a:gd name="T8" fmla="*/ 14 w 24"/>
              <a:gd name="T9" fmla="*/ 32 h 42"/>
              <a:gd name="T10" fmla="*/ 10 w 24"/>
              <a:gd name="T11" fmla="*/ 36 h 42"/>
              <a:gd name="T12" fmla="*/ 10 w 24"/>
              <a:gd name="T13" fmla="*/ 42 h 42"/>
              <a:gd name="T14" fmla="*/ 0 w 24"/>
              <a:gd name="T15" fmla="*/ 42 h 42"/>
              <a:gd name="T16" fmla="*/ 4 w 24"/>
              <a:gd name="T17" fmla="*/ 10 h 42"/>
              <a:gd name="T18" fmla="*/ 8 w 24"/>
              <a:gd name="T19" fmla="*/ 10 h 42"/>
              <a:gd name="T20" fmla="*/ 10 w 24"/>
              <a:gd name="T21" fmla="*/ 8 h 42"/>
              <a:gd name="T22" fmla="*/ 12 w 24"/>
              <a:gd name="T23" fmla="*/ 6 h 42"/>
              <a:gd name="T24" fmla="*/ 14 w 24"/>
              <a:gd name="T25" fmla="*/ 2 h 42"/>
              <a:gd name="T26" fmla="*/ 16 w 24"/>
              <a:gd name="T27" fmla="*/ 0 h 42"/>
              <a:gd name="T28" fmla="*/ 20 w 24"/>
              <a:gd name="T29" fmla="*/ 0 h 42"/>
              <a:gd name="T30" fmla="*/ 22 w 24"/>
              <a:gd name="T31" fmla="*/ 2 h 42"/>
              <a:gd name="T32" fmla="*/ 22 w 24"/>
              <a:gd name="T33" fmla="*/ 6 h 42"/>
              <a:gd name="T34" fmla="*/ 24 w 24"/>
              <a:gd name="T35" fmla="*/ 6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4"/>
              <a:gd name="T55" fmla="*/ 0 h 42"/>
              <a:gd name="T56" fmla="*/ 24 w 24"/>
              <a:gd name="T57" fmla="*/ 42 h 4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4" h="42">
                <a:moveTo>
                  <a:pt x="24" y="6"/>
                </a:moveTo>
                <a:lnTo>
                  <a:pt x="18" y="10"/>
                </a:lnTo>
                <a:lnTo>
                  <a:pt x="18" y="18"/>
                </a:lnTo>
                <a:lnTo>
                  <a:pt x="16" y="26"/>
                </a:lnTo>
                <a:lnTo>
                  <a:pt x="14" y="32"/>
                </a:lnTo>
                <a:lnTo>
                  <a:pt x="10" y="36"/>
                </a:lnTo>
                <a:lnTo>
                  <a:pt x="10" y="42"/>
                </a:lnTo>
                <a:lnTo>
                  <a:pt x="0" y="42"/>
                </a:lnTo>
                <a:lnTo>
                  <a:pt x="4" y="10"/>
                </a:lnTo>
                <a:lnTo>
                  <a:pt x="8" y="10"/>
                </a:lnTo>
                <a:lnTo>
                  <a:pt x="10" y="8"/>
                </a:lnTo>
                <a:lnTo>
                  <a:pt x="12" y="6"/>
                </a:lnTo>
                <a:lnTo>
                  <a:pt x="14" y="2"/>
                </a:lnTo>
                <a:lnTo>
                  <a:pt x="16" y="0"/>
                </a:lnTo>
                <a:lnTo>
                  <a:pt x="20" y="0"/>
                </a:lnTo>
                <a:lnTo>
                  <a:pt x="22" y="2"/>
                </a:lnTo>
                <a:lnTo>
                  <a:pt x="22" y="6"/>
                </a:lnTo>
                <a:lnTo>
                  <a:pt x="24" y="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1" name="Freeform 66"/>
          <p:cNvSpPr>
            <a:spLocks noChangeAspect="1"/>
          </p:cNvSpPr>
          <p:nvPr/>
        </p:nvSpPr>
        <p:spPr bwMode="auto">
          <a:xfrm>
            <a:off x="2327275" y="3709988"/>
            <a:ext cx="107950" cy="107950"/>
          </a:xfrm>
          <a:custGeom>
            <a:avLst/>
            <a:gdLst>
              <a:gd name="T0" fmla="*/ 72 w 72"/>
              <a:gd name="T1" fmla="*/ 30 h 72"/>
              <a:gd name="T2" fmla="*/ 68 w 72"/>
              <a:gd name="T3" fmla="*/ 32 h 72"/>
              <a:gd name="T4" fmla="*/ 62 w 72"/>
              <a:gd name="T5" fmla="*/ 32 h 72"/>
              <a:gd name="T6" fmla="*/ 52 w 72"/>
              <a:gd name="T7" fmla="*/ 32 h 72"/>
              <a:gd name="T8" fmla="*/ 56 w 72"/>
              <a:gd name="T9" fmla="*/ 0 h 72"/>
              <a:gd name="T10" fmla="*/ 32 w 72"/>
              <a:gd name="T11" fmla="*/ 0 h 72"/>
              <a:gd name="T12" fmla="*/ 28 w 72"/>
              <a:gd name="T13" fmla="*/ 2 h 72"/>
              <a:gd name="T14" fmla="*/ 24 w 72"/>
              <a:gd name="T15" fmla="*/ 6 h 72"/>
              <a:gd name="T16" fmla="*/ 20 w 72"/>
              <a:gd name="T17" fmla="*/ 14 h 72"/>
              <a:gd name="T18" fmla="*/ 22 w 72"/>
              <a:gd name="T19" fmla="*/ 18 h 72"/>
              <a:gd name="T20" fmla="*/ 24 w 72"/>
              <a:gd name="T21" fmla="*/ 22 h 72"/>
              <a:gd name="T22" fmla="*/ 28 w 72"/>
              <a:gd name="T23" fmla="*/ 24 h 72"/>
              <a:gd name="T24" fmla="*/ 30 w 72"/>
              <a:gd name="T25" fmla="*/ 28 h 72"/>
              <a:gd name="T26" fmla="*/ 30 w 72"/>
              <a:gd name="T27" fmla="*/ 34 h 72"/>
              <a:gd name="T28" fmla="*/ 10 w 72"/>
              <a:gd name="T29" fmla="*/ 34 h 72"/>
              <a:gd name="T30" fmla="*/ 6 w 72"/>
              <a:gd name="T31" fmla="*/ 40 h 72"/>
              <a:gd name="T32" fmla="*/ 4 w 72"/>
              <a:gd name="T33" fmla="*/ 46 h 72"/>
              <a:gd name="T34" fmla="*/ 0 w 72"/>
              <a:gd name="T35" fmla="*/ 58 h 72"/>
              <a:gd name="T36" fmla="*/ 8 w 72"/>
              <a:gd name="T37" fmla="*/ 66 h 72"/>
              <a:gd name="T38" fmla="*/ 14 w 72"/>
              <a:gd name="T39" fmla="*/ 68 h 72"/>
              <a:gd name="T40" fmla="*/ 16 w 72"/>
              <a:gd name="T41" fmla="*/ 70 h 72"/>
              <a:gd name="T42" fmla="*/ 26 w 72"/>
              <a:gd name="T43" fmla="*/ 70 h 72"/>
              <a:gd name="T44" fmla="*/ 30 w 72"/>
              <a:gd name="T45" fmla="*/ 70 h 72"/>
              <a:gd name="T46" fmla="*/ 34 w 72"/>
              <a:gd name="T47" fmla="*/ 72 h 72"/>
              <a:gd name="T48" fmla="*/ 40 w 72"/>
              <a:gd name="T49" fmla="*/ 70 h 72"/>
              <a:gd name="T50" fmla="*/ 42 w 72"/>
              <a:gd name="T51" fmla="*/ 64 h 72"/>
              <a:gd name="T52" fmla="*/ 46 w 72"/>
              <a:gd name="T53" fmla="*/ 64 h 72"/>
              <a:gd name="T54" fmla="*/ 50 w 72"/>
              <a:gd name="T55" fmla="*/ 56 h 72"/>
              <a:gd name="T56" fmla="*/ 54 w 72"/>
              <a:gd name="T57" fmla="*/ 50 h 72"/>
              <a:gd name="T58" fmla="*/ 64 w 72"/>
              <a:gd name="T59" fmla="*/ 44 h 72"/>
              <a:gd name="T60" fmla="*/ 68 w 72"/>
              <a:gd name="T61" fmla="*/ 36 h 72"/>
              <a:gd name="T62" fmla="*/ 72 w 72"/>
              <a:gd name="T63" fmla="*/ 30 h 7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2"/>
              <a:gd name="T97" fmla="*/ 0 h 72"/>
              <a:gd name="T98" fmla="*/ 72 w 72"/>
              <a:gd name="T99" fmla="*/ 72 h 7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2" h="72">
                <a:moveTo>
                  <a:pt x="72" y="30"/>
                </a:moveTo>
                <a:lnTo>
                  <a:pt x="68" y="32"/>
                </a:lnTo>
                <a:lnTo>
                  <a:pt x="62" y="32"/>
                </a:lnTo>
                <a:lnTo>
                  <a:pt x="52" y="32"/>
                </a:lnTo>
                <a:lnTo>
                  <a:pt x="56" y="0"/>
                </a:lnTo>
                <a:lnTo>
                  <a:pt x="32" y="0"/>
                </a:lnTo>
                <a:lnTo>
                  <a:pt x="28" y="2"/>
                </a:lnTo>
                <a:lnTo>
                  <a:pt x="24" y="6"/>
                </a:lnTo>
                <a:lnTo>
                  <a:pt x="20" y="14"/>
                </a:lnTo>
                <a:lnTo>
                  <a:pt x="22" y="18"/>
                </a:lnTo>
                <a:lnTo>
                  <a:pt x="24" y="22"/>
                </a:lnTo>
                <a:lnTo>
                  <a:pt x="28" y="24"/>
                </a:lnTo>
                <a:lnTo>
                  <a:pt x="30" y="28"/>
                </a:lnTo>
                <a:lnTo>
                  <a:pt x="30" y="34"/>
                </a:lnTo>
                <a:lnTo>
                  <a:pt x="10" y="34"/>
                </a:lnTo>
                <a:lnTo>
                  <a:pt x="6" y="40"/>
                </a:lnTo>
                <a:lnTo>
                  <a:pt x="4" y="46"/>
                </a:lnTo>
                <a:lnTo>
                  <a:pt x="0" y="58"/>
                </a:lnTo>
                <a:lnTo>
                  <a:pt x="8" y="66"/>
                </a:lnTo>
                <a:lnTo>
                  <a:pt x="14" y="68"/>
                </a:lnTo>
                <a:lnTo>
                  <a:pt x="16" y="70"/>
                </a:lnTo>
                <a:lnTo>
                  <a:pt x="26" y="70"/>
                </a:lnTo>
                <a:lnTo>
                  <a:pt x="30" y="70"/>
                </a:lnTo>
                <a:lnTo>
                  <a:pt x="34" y="72"/>
                </a:lnTo>
                <a:lnTo>
                  <a:pt x="40" y="70"/>
                </a:lnTo>
                <a:lnTo>
                  <a:pt x="42" y="64"/>
                </a:lnTo>
                <a:lnTo>
                  <a:pt x="46" y="64"/>
                </a:lnTo>
                <a:lnTo>
                  <a:pt x="50" y="56"/>
                </a:lnTo>
                <a:lnTo>
                  <a:pt x="54" y="50"/>
                </a:lnTo>
                <a:lnTo>
                  <a:pt x="64" y="44"/>
                </a:lnTo>
                <a:lnTo>
                  <a:pt x="68" y="36"/>
                </a:lnTo>
                <a:lnTo>
                  <a:pt x="72" y="3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2" name="Freeform 67"/>
          <p:cNvSpPr>
            <a:spLocks noChangeAspect="1"/>
          </p:cNvSpPr>
          <p:nvPr/>
        </p:nvSpPr>
        <p:spPr bwMode="auto">
          <a:xfrm>
            <a:off x="2760663" y="3646488"/>
            <a:ext cx="65087" cy="53975"/>
          </a:xfrm>
          <a:custGeom>
            <a:avLst/>
            <a:gdLst>
              <a:gd name="T0" fmla="*/ 42 w 44"/>
              <a:gd name="T1" fmla="*/ 36 h 36"/>
              <a:gd name="T2" fmla="*/ 42 w 44"/>
              <a:gd name="T3" fmla="*/ 34 h 36"/>
              <a:gd name="T4" fmla="*/ 14 w 44"/>
              <a:gd name="T5" fmla="*/ 34 h 36"/>
              <a:gd name="T6" fmla="*/ 4 w 44"/>
              <a:gd name="T7" fmla="*/ 32 h 36"/>
              <a:gd name="T8" fmla="*/ 2 w 44"/>
              <a:gd name="T9" fmla="*/ 30 h 36"/>
              <a:gd name="T10" fmla="*/ 0 w 44"/>
              <a:gd name="T11" fmla="*/ 26 h 36"/>
              <a:gd name="T12" fmla="*/ 14 w 44"/>
              <a:gd name="T13" fmla="*/ 22 h 36"/>
              <a:gd name="T14" fmla="*/ 20 w 44"/>
              <a:gd name="T15" fmla="*/ 24 h 36"/>
              <a:gd name="T16" fmla="*/ 26 w 44"/>
              <a:gd name="T17" fmla="*/ 26 h 36"/>
              <a:gd name="T18" fmla="*/ 28 w 44"/>
              <a:gd name="T19" fmla="*/ 24 h 36"/>
              <a:gd name="T20" fmla="*/ 30 w 44"/>
              <a:gd name="T21" fmla="*/ 20 h 36"/>
              <a:gd name="T22" fmla="*/ 28 w 44"/>
              <a:gd name="T23" fmla="*/ 18 h 36"/>
              <a:gd name="T24" fmla="*/ 28 w 44"/>
              <a:gd name="T25" fmla="*/ 14 h 36"/>
              <a:gd name="T26" fmla="*/ 28 w 44"/>
              <a:gd name="T27" fmla="*/ 10 h 36"/>
              <a:gd name="T28" fmla="*/ 24 w 44"/>
              <a:gd name="T29" fmla="*/ 8 h 36"/>
              <a:gd name="T30" fmla="*/ 22 w 44"/>
              <a:gd name="T31" fmla="*/ 6 h 36"/>
              <a:gd name="T32" fmla="*/ 22 w 44"/>
              <a:gd name="T33" fmla="*/ 2 h 36"/>
              <a:gd name="T34" fmla="*/ 26 w 44"/>
              <a:gd name="T35" fmla="*/ 2 h 36"/>
              <a:gd name="T36" fmla="*/ 28 w 44"/>
              <a:gd name="T37" fmla="*/ 0 h 36"/>
              <a:gd name="T38" fmla="*/ 44 w 44"/>
              <a:gd name="T39" fmla="*/ 2 h 36"/>
              <a:gd name="T40" fmla="*/ 44 w 44"/>
              <a:gd name="T41" fmla="*/ 6 h 36"/>
              <a:gd name="T42" fmla="*/ 42 w 44"/>
              <a:gd name="T43" fmla="*/ 8 h 36"/>
              <a:gd name="T44" fmla="*/ 42 w 44"/>
              <a:gd name="T45" fmla="*/ 18 h 36"/>
              <a:gd name="T46" fmla="*/ 40 w 44"/>
              <a:gd name="T47" fmla="*/ 28 h 36"/>
              <a:gd name="T48" fmla="*/ 40 w 44"/>
              <a:gd name="T49" fmla="*/ 34 h 36"/>
              <a:gd name="T50" fmla="*/ 42 w 44"/>
              <a:gd name="T51" fmla="*/ 36 h 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4"/>
              <a:gd name="T79" fmla="*/ 0 h 36"/>
              <a:gd name="T80" fmla="*/ 44 w 44"/>
              <a:gd name="T81" fmla="*/ 36 h 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4" h="36">
                <a:moveTo>
                  <a:pt x="42" y="36"/>
                </a:moveTo>
                <a:lnTo>
                  <a:pt x="42" y="34"/>
                </a:lnTo>
                <a:lnTo>
                  <a:pt x="14" y="34"/>
                </a:lnTo>
                <a:lnTo>
                  <a:pt x="4" y="32"/>
                </a:lnTo>
                <a:lnTo>
                  <a:pt x="2" y="30"/>
                </a:lnTo>
                <a:lnTo>
                  <a:pt x="0" y="26"/>
                </a:lnTo>
                <a:lnTo>
                  <a:pt x="14" y="22"/>
                </a:lnTo>
                <a:lnTo>
                  <a:pt x="20" y="24"/>
                </a:lnTo>
                <a:lnTo>
                  <a:pt x="26" y="26"/>
                </a:lnTo>
                <a:lnTo>
                  <a:pt x="28" y="24"/>
                </a:lnTo>
                <a:lnTo>
                  <a:pt x="30" y="20"/>
                </a:lnTo>
                <a:lnTo>
                  <a:pt x="28" y="18"/>
                </a:lnTo>
                <a:lnTo>
                  <a:pt x="28" y="14"/>
                </a:lnTo>
                <a:lnTo>
                  <a:pt x="28" y="10"/>
                </a:lnTo>
                <a:lnTo>
                  <a:pt x="24" y="8"/>
                </a:lnTo>
                <a:lnTo>
                  <a:pt x="22" y="6"/>
                </a:lnTo>
                <a:lnTo>
                  <a:pt x="22" y="2"/>
                </a:lnTo>
                <a:lnTo>
                  <a:pt x="26" y="2"/>
                </a:lnTo>
                <a:lnTo>
                  <a:pt x="28" y="0"/>
                </a:lnTo>
                <a:lnTo>
                  <a:pt x="44" y="2"/>
                </a:lnTo>
                <a:lnTo>
                  <a:pt x="44" y="6"/>
                </a:lnTo>
                <a:lnTo>
                  <a:pt x="42" y="8"/>
                </a:lnTo>
                <a:lnTo>
                  <a:pt x="42" y="18"/>
                </a:lnTo>
                <a:lnTo>
                  <a:pt x="40" y="28"/>
                </a:lnTo>
                <a:lnTo>
                  <a:pt x="40" y="34"/>
                </a:lnTo>
                <a:lnTo>
                  <a:pt x="42" y="3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3" name="Freeform 68"/>
          <p:cNvSpPr>
            <a:spLocks noChangeAspect="1"/>
          </p:cNvSpPr>
          <p:nvPr/>
        </p:nvSpPr>
        <p:spPr bwMode="auto">
          <a:xfrm>
            <a:off x="2819400" y="3649663"/>
            <a:ext cx="87313" cy="53975"/>
          </a:xfrm>
          <a:custGeom>
            <a:avLst/>
            <a:gdLst>
              <a:gd name="T0" fmla="*/ 0 w 58"/>
              <a:gd name="T1" fmla="*/ 32 h 36"/>
              <a:gd name="T2" fmla="*/ 0 w 58"/>
              <a:gd name="T3" fmla="*/ 26 h 36"/>
              <a:gd name="T4" fmla="*/ 2 w 58"/>
              <a:gd name="T5" fmla="*/ 16 h 36"/>
              <a:gd name="T6" fmla="*/ 2 w 58"/>
              <a:gd name="T7" fmla="*/ 6 h 36"/>
              <a:gd name="T8" fmla="*/ 4 w 58"/>
              <a:gd name="T9" fmla="*/ 4 h 36"/>
              <a:gd name="T10" fmla="*/ 4 w 58"/>
              <a:gd name="T11" fmla="*/ 0 h 36"/>
              <a:gd name="T12" fmla="*/ 14 w 58"/>
              <a:gd name="T13" fmla="*/ 2 h 36"/>
              <a:gd name="T14" fmla="*/ 26 w 58"/>
              <a:gd name="T15" fmla="*/ 2 h 36"/>
              <a:gd name="T16" fmla="*/ 26 w 58"/>
              <a:gd name="T17" fmla="*/ 4 h 36"/>
              <a:gd name="T18" fmla="*/ 28 w 58"/>
              <a:gd name="T19" fmla="*/ 4 h 36"/>
              <a:gd name="T20" fmla="*/ 34 w 58"/>
              <a:gd name="T21" fmla="*/ 4 h 36"/>
              <a:gd name="T22" fmla="*/ 36 w 58"/>
              <a:gd name="T23" fmla="*/ 4 h 36"/>
              <a:gd name="T24" fmla="*/ 38 w 58"/>
              <a:gd name="T25" fmla="*/ 6 h 36"/>
              <a:gd name="T26" fmla="*/ 40 w 58"/>
              <a:gd name="T27" fmla="*/ 8 h 36"/>
              <a:gd name="T28" fmla="*/ 42 w 58"/>
              <a:gd name="T29" fmla="*/ 8 h 36"/>
              <a:gd name="T30" fmla="*/ 42 w 58"/>
              <a:gd name="T31" fmla="*/ 10 h 36"/>
              <a:gd name="T32" fmla="*/ 42 w 58"/>
              <a:gd name="T33" fmla="*/ 12 h 36"/>
              <a:gd name="T34" fmla="*/ 48 w 58"/>
              <a:gd name="T35" fmla="*/ 14 h 36"/>
              <a:gd name="T36" fmla="*/ 52 w 58"/>
              <a:gd name="T37" fmla="*/ 16 h 36"/>
              <a:gd name="T38" fmla="*/ 54 w 58"/>
              <a:gd name="T39" fmla="*/ 18 h 36"/>
              <a:gd name="T40" fmla="*/ 58 w 58"/>
              <a:gd name="T41" fmla="*/ 26 h 36"/>
              <a:gd name="T42" fmla="*/ 52 w 58"/>
              <a:gd name="T43" fmla="*/ 28 h 36"/>
              <a:gd name="T44" fmla="*/ 50 w 58"/>
              <a:gd name="T45" fmla="*/ 32 h 36"/>
              <a:gd name="T46" fmla="*/ 48 w 58"/>
              <a:gd name="T47" fmla="*/ 30 h 36"/>
              <a:gd name="T48" fmla="*/ 46 w 58"/>
              <a:gd name="T49" fmla="*/ 28 h 36"/>
              <a:gd name="T50" fmla="*/ 30 w 58"/>
              <a:gd name="T51" fmla="*/ 28 h 36"/>
              <a:gd name="T52" fmla="*/ 28 w 58"/>
              <a:gd name="T53" fmla="*/ 30 h 36"/>
              <a:gd name="T54" fmla="*/ 26 w 58"/>
              <a:gd name="T55" fmla="*/ 30 h 36"/>
              <a:gd name="T56" fmla="*/ 18 w 58"/>
              <a:gd name="T57" fmla="*/ 30 h 36"/>
              <a:gd name="T58" fmla="*/ 14 w 58"/>
              <a:gd name="T59" fmla="*/ 30 h 36"/>
              <a:gd name="T60" fmla="*/ 12 w 58"/>
              <a:gd name="T61" fmla="*/ 34 h 36"/>
              <a:gd name="T62" fmla="*/ 8 w 58"/>
              <a:gd name="T63" fmla="*/ 36 h 36"/>
              <a:gd name="T64" fmla="*/ 2 w 58"/>
              <a:gd name="T65" fmla="*/ 36 h 36"/>
              <a:gd name="T66" fmla="*/ 2 w 58"/>
              <a:gd name="T67" fmla="*/ 34 h 36"/>
              <a:gd name="T68" fmla="*/ 0 w 58"/>
              <a:gd name="T69" fmla="*/ 32 h 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8"/>
              <a:gd name="T106" fmla="*/ 0 h 36"/>
              <a:gd name="T107" fmla="*/ 58 w 58"/>
              <a:gd name="T108" fmla="*/ 36 h 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8" h="36">
                <a:moveTo>
                  <a:pt x="0" y="32"/>
                </a:moveTo>
                <a:lnTo>
                  <a:pt x="0" y="26"/>
                </a:lnTo>
                <a:lnTo>
                  <a:pt x="2" y="16"/>
                </a:lnTo>
                <a:lnTo>
                  <a:pt x="2" y="6"/>
                </a:lnTo>
                <a:lnTo>
                  <a:pt x="4" y="4"/>
                </a:lnTo>
                <a:lnTo>
                  <a:pt x="4" y="0"/>
                </a:lnTo>
                <a:lnTo>
                  <a:pt x="14" y="2"/>
                </a:lnTo>
                <a:lnTo>
                  <a:pt x="26" y="2"/>
                </a:lnTo>
                <a:lnTo>
                  <a:pt x="26" y="4"/>
                </a:lnTo>
                <a:lnTo>
                  <a:pt x="28" y="4"/>
                </a:lnTo>
                <a:lnTo>
                  <a:pt x="34" y="4"/>
                </a:lnTo>
                <a:lnTo>
                  <a:pt x="36" y="4"/>
                </a:lnTo>
                <a:lnTo>
                  <a:pt x="38" y="6"/>
                </a:lnTo>
                <a:lnTo>
                  <a:pt x="40" y="8"/>
                </a:lnTo>
                <a:lnTo>
                  <a:pt x="42" y="8"/>
                </a:lnTo>
                <a:lnTo>
                  <a:pt x="42" y="10"/>
                </a:lnTo>
                <a:lnTo>
                  <a:pt x="42" y="12"/>
                </a:lnTo>
                <a:lnTo>
                  <a:pt x="48" y="14"/>
                </a:lnTo>
                <a:lnTo>
                  <a:pt x="52" y="16"/>
                </a:lnTo>
                <a:lnTo>
                  <a:pt x="54" y="18"/>
                </a:lnTo>
                <a:lnTo>
                  <a:pt x="58" y="26"/>
                </a:lnTo>
                <a:lnTo>
                  <a:pt x="52" y="28"/>
                </a:lnTo>
                <a:lnTo>
                  <a:pt x="50" y="32"/>
                </a:lnTo>
                <a:lnTo>
                  <a:pt x="48" y="30"/>
                </a:lnTo>
                <a:lnTo>
                  <a:pt x="46" y="28"/>
                </a:lnTo>
                <a:lnTo>
                  <a:pt x="30" y="28"/>
                </a:lnTo>
                <a:lnTo>
                  <a:pt x="28" y="30"/>
                </a:lnTo>
                <a:lnTo>
                  <a:pt x="26" y="30"/>
                </a:lnTo>
                <a:lnTo>
                  <a:pt x="18" y="30"/>
                </a:lnTo>
                <a:lnTo>
                  <a:pt x="14" y="30"/>
                </a:lnTo>
                <a:lnTo>
                  <a:pt x="12" y="34"/>
                </a:lnTo>
                <a:lnTo>
                  <a:pt x="8" y="36"/>
                </a:lnTo>
                <a:lnTo>
                  <a:pt x="2" y="36"/>
                </a:lnTo>
                <a:lnTo>
                  <a:pt x="2" y="34"/>
                </a:lnTo>
                <a:lnTo>
                  <a:pt x="0" y="3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4" name="Freeform 69"/>
          <p:cNvSpPr>
            <a:spLocks noChangeAspect="1"/>
          </p:cNvSpPr>
          <p:nvPr/>
        </p:nvSpPr>
        <p:spPr bwMode="auto">
          <a:xfrm>
            <a:off x="2660969" y="3468181"/>
            <a:ext cx="45719" cy="64007"/>
          </a:xfrm>
          <a:custGeom>
            <a:avLst/>
            <a:gdLst>
              <a:gd name="T0" fmla="*/ 10 w 10"/>
              <a:gd name="T1" fmla="*/ 8 h 14"/>
              <a:gd name="T2" fmla="*/ 8 w 10"/>
              <a:gd name="T3" fmla="*/ 12 h 14"/>
              <a:gd name="T4" fmla="*/ 4 w 10"/>
              <a:gd name="T5" fmla="*/ 14 h 14"/>
              <a:gd name="T6" fmla="*/ 2 w 10"/>
              <a:gd name="T7" fmla="*/ 12 h 14"/>
              <a:gd name="T8" fmla="*/ 0 w 10"/>
              <a:gd name="T9" fmla="*/ 8 h 14"/>
              <a:gd name="T10" fmla="*/ 2 w 10"/>
              <a:gd name="T11" fmla="*/ 4 h 14"/>
              <a:gd name="T12" fmla="*/ 4 w 10"/>
              <a:gd name="T13" fmla="*/ 0 h 14"/>
              <a:gd name="T14" fmla="*/ 8 w 10"/>
              <a:gd name="T15" fmla="*/ 2 h 14"/>
              <a:gd name="T16" fmla="*/ 10 w 10"/>
              <a:gd name="T17" fmla="*/ 8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"/>
              <a:gd name="T28" fmla="*/ 0 h 14"/>
              <a:gd name="T29" fmla="*/ 10 w 10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" h="14">
                <a:moveTo>
                  <a:pt x="10" y="8"/>
                </a:moveTo>
                <a:lnTo>
                  <a:pt x="8" y="12"/>
                </a:lnTo>
                <a:lnTo>
                  <a:pt x="4" y="14"/>
                </a:lnTo>
                <a:lnTo>
                  <a:pt x="2" y="12"/>
                </a:lnTo>
                <a:lnTo>
                  <a:pt x="0" y="8"/>
                </a:lnTo>
                <a:lnTo>
                  <a:pt x="2" y="4"/>
                </a:lnTo>
                <a:lnTo>
                  <a:pt x="4" y="0"/>
                </a:lnTo>
                <a:lnTo>
                  <a:pt x="8" y="2"/>
                </a:lnTo>
                <a:lnTo>
                  <a:pt x="10" y="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5" name="Freeform 70"/>
          <p:cNvSpPr>
            <a:spLocks noChangeAspect="1"/>
          </p:cNvSpPr>
          <p:nvPr/>
        </p:nvSpPr>
        <p:spPr bwMode="auto">
          <a:xfrm>
            <a:off x="3013394" y="3858325"/>
            <a:ext cx="45719" cy="54863"/>
          </a:xfrm>
          <a:custGeom>
            <a:avLst/>
            <a:gdLst>
              <a:gd name="T0" fmla="*/ 8 w 12"/>
              <a:gd name="T1" fmla="*/ 12 h 12"/>
              <a:gd name="T2" fmla="*/ 10 w 12"/>
              <a:gd name="T3" fmla="*/ 8 h 12"/>
              <a:gd name="T4" fmla="*/ 12 w 12"/>
              <a:gd name="T5" fmla="*/ 8 h 12"/>
              <a:gd name="T6" fmla="*/ 12 w 12"/>
              <a:gd name="T7" fmla="*/ 4 h 12"/>
              <a:gd name="T8" fmla="*/ 10 w 12"/>
              <a:gd name="T9" fmla="*/ 2 h 12"/>
              <a:gd name="T10" fmla="*/ 6 w 12"/>
              <a:gd name="T11" fmla="*/ 0 h 12"/>
              <a:gd name="T12" fmla="*/ 0 w 12"/>
              <a:gd name="T13" fmla="*/ 10 h 12"/>
              <a:gd name="T14" fmla="*/ 8 w 12"/>
              <a:gd name="T15" fmla="*/ 12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12"/>
              <a:gd name="T26" fmla="*/ 12 w 12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12">
                <a:moveTo>
                  <a:pt x="8" y="12"/>
                </a:moveTo>
                <a:lnTo>
                  <a:pt x="10" y="8"/>
                </a:lnTo>
                <a:lnTo>
                  <a:pt x="12" y="8"/>
                </a:lnTo>
                <a:lnTo>
                  <a:pt x="12" y="4"/>
                </a:lnTo>
                <a:lnTo>
                  <a:pt x="10" y="2"/>
                </a:lnTo>
                <a:lnTo>
                  <a:pt x="6" y="0"/>
                </a:lnTo>
                <a:lnTo>
                  <a:pt x="0" y="10"/>
                </a:lnTo>
                <a:lnTo>
                  <a:pt x="8" y="1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6" name="Freeform 71"/>
          <p:cNvSpPr>
            <a:spLocks noChangeAspect="1"/>
          </p:cNvSpPr>
          <p:nvPr/>
        </p:nvSpPr>
        <p:spPr bwMode="auto">
          <a:xfrm>
            <a:off x="3298825" y="4186238"/>
            <a:ext cx="58738" cy="50800"/>
          </a:xfrm>
          <a:custGeom>
            <a:avLst/>
            <a:gdLst>
              <a:gd name="T0" fmla="*/ 0 w 40"/>
              <a:gd name="T1" fmla="*/ 22 h 34"/>
              <a:gd name="T2" fmla="*/ 4 w 40"/>
              <a:gd name="T3" fmla="*/ 30 h 34"/>
              <a:gd name="T4" fmla="*/ 18 w 40"/>
              <a:gd name="T5" fmla="*/ 32 h 34"/>
              <a:gd name="T6" fmla="*/ 26 w 40"/>
              <a:gd name="T7" fmla="*/ 34 h 34"/>
              <a:gd name="T8" fmla="*/ 28 w 40"/>
              <a:gd name="T9" fmla="*/ 32 h 34"/>
              <a:gd name="T10" fmla="*/ 32 w 40"/>
              <a:gd name="T11" fmla="*/ 32 h 34"/>
              <a:gd name="T12" fmla="*/ 36 w 40"/>
              <a:gd name="T13" fmla="*/ 22 h 34"/>
              <a:gd name="T14" fmla="*/ 38 w 40"/>
              <a:gd name="T15" fmla="*/ 12 h 34"/>
              <a:gd name="T16" fmla="*/ 40 w 40"/>
              <a:gd name="T17" fmla="*/ 6 h 34"/>
              <a:gd name="T18" fmla="*/ 30 w 40"/>
              <a:gd name="T19" fmla="*/ 4 h 34"/>
              <a:gd name="T20" fmla="*/ 22 w 40"/>
              <a:gd name="T21" fmla="*/ 4 h 34"/>
              <a:gd name="T22" fmla="*/ 16 w 40"/>
              <a:gd name="T23" fmla="*/ 0 h 34"/>
              <a:gd name="T24" fmla="*/ 10 w 40"/>
              <a:gd name="T25" fmla="*/ 0 h 34"/>
              <a:gd name="T26" fmla="*/ 8 w 40"/>
              <a:gd name="T27" fmla="*/ 0 h 34"/>
              <a:gd name="T28" fmla="*/ 6 w 40"/>
              <a:gd name="T29" fmla="*/ 2 h 34"/>
              <a:gd name="T30" fmla="*/ 4 w 40"/>
              <a:gd name="T31" fmla="*/ 4 h 34"/>
              <a:gd name="T32" fmla="*/ 2 w 40"/>
              <a:gd name="T33" fmla="*/ 14 h 34"/>
              <a:gd name="T34" fmla="*/ 0 w 40"/>
              <a:gd name="T35" fmla="*/ 22 h 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0"/>
              <a:gd name="T55" fmla="*/ 0 h 34"/>
              <a:gd name="T56" fmla="*/ 40 w 40"/>
              <a:gd name="T57" fmla="*/ 34 h 3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0" h="34">
                <a:moveTo>
                  <a:pt x="0" y="22"/>
                </a:moveTo>
                <a:lnTo>
                  <a:pt x="4" y="30"/>
                </a:lnTo>
                <a:lnTo>
                  <a:pt x="18" y="32"/>
                </a:lnTo>
                <a:lnTo>
                  <a:pt x="26" y="34"/>
                </a:lnTo>
                <a:lnTo>
                  <a:pt x="28" y="32"/>
                </a:lnTo>
                <a:lnTo>
                  <a:pt x="32" y="32"/>
                </a:lnTo>
                <a:lnTo>
                  <a:pt x="36" y="22"/>
                </a:lnTo>
                <a:lnTo>
                  <a:pt x="38" y="12"/>
                </a:lnTo>
                <a:lnTo>
                  <a:pt x="40" y="6"/>
                </a:lnTo>
                <a:lnTo>
                  <a:pt x="30" y="4"/>
                </a:lnTo>
                <a:lnTo>
                  <a:pt x="22" y="4"/>
                </a:lnTo>
                <a:lnTo>
                  <a:pt x="16" y="0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4" y="4"/>
                </a:lnTo>
                <a:lnTo>
                  <a:pt x="2" y="14"/>
                </a:lnTo>
                <a:lnTo>
                  <a:pt x="0" y="2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7" name="Freeform 72"/>
          <p:cNvSpPr>
            <a:spLocks noChangeAspect="1"/>
          </p:cNvSpPr>
          <p:nvPr/>
        </p:nvSpPr>
        <p:spPr bwMode="auto">
          <a:xfrm>
            <a:off x="3046413" y="3954463"/>
            <a:ext cx="104775" cy="204787"/>
          </a:xfrm>
          <a:custGeom>
            <a:avLst/>
            <a:gdLst>
              <a:gd name="T0" fmla="*/ 26 w 70"/>
              <a:gd name="T1" fmla="*/ 0 h 138"/>
              <a:gd name="T2" fmla="*/ 22 w 70"/>
              <a:gd name="T3" fmla="*/ 8 h 138"/>
              <a:gd name="T4" fmla="*/ 18 w 70"/>
              <a:gd name="T5" fmla="*/ 14 h 138"/>
              <a:gd name="T6" fmla="*/ 12 w 70"/>
              <a:gd name="T7" fmla="*/ 18 h 138"/>
              <a:gd name="T8" fmla="*/ 10 w 70"/>
              <a:gd name="T9" fmla="*/ 24 h 138"/>
              <a:gd name="T10" fmla="*/ 12 w 70"/>
              <a:gd name="T11" fmla="*/ 28 h 138"/>
              <a:gd name="T12" fmla="*/ 18 w 70"/>
              <a:gd name="T13" fmla="*/ 32 h 138"/>
              <a:gd name="T14" fmla="*/ 0 w 70"/>
              <a:gd name="T15" fmla="*/ 42 h 138"/>
              <a:gd name="T16" fmla="*/ 0 w 70"/>
              <a:gd name="T17" fmla="*/ 54 h 138"/>
              <a:gd name="T18" fmla="*/ 2 w 70"/>
              <a:gd name="T19" fmla="*/ 58 h 138"/>
              <a:gd name="T20" fmla="*/ 4 w 70"/>
              <a:gd name="T21" fmla="*/ 60 h 138"/>
              <a:gd name="T22" fmla="*/ 8 w 70"/>
              <a:gd name="T23" fmla="*/ 64 h 138"/>
              <a:gd name="T24" fmla="*/ 8 w 70"/>
              <a:gd name="T25" fmla="*/ 68 h 138"/>
              <a:gd name="T26" fmla="*/ 20 w 70"/>
              <a:gd name="T27" fmla="*/ 68 h 138"/>
              <a:gd name="T28" fmla="*/ 20 w 70"/>
              <a:gd name="T29" fmla="*/ 76 h 138"/>
              <a:gd name="T30" fmla="*/ 20 w 70"/>
              <a:gd name="T31" fmla="*/ 78 h 138"/>
              <a:gd name="T32" fmla="*/ 24 w 70"/>
              <a:gd name="T33" fmla="*/ 82 h 138"/>
              <a:gd name="T34" fmla="*/ 26 w 70"/>
              <a:gd name="T35" fmla="*/ 88 h 138"/>
              <a:gd name="T36" fmla="*/ 26 w 70"/>
              <a:gd name="T37" fmla="*/ 94 h 138"/>
              <a:gd name="T38" fmla="*/ 26 w 70"/>
              <a:gd name="T39" fmla="*/ 98 h 138"/>
              <a:gd name="T40" fmla="*/ 26 w 70"/>
              <a:gd name="T41" fmla="*/ 102 h 138"/>
              <a:gd name="T42" fmla="*/ 24 w 70"/>
              <a:gd name="T43" fmla="*/ 106 h 138"/>
              <a:gd name="T44" fmla="*/ 22 w 70"/>
              <a:gd name="T45" fmla="*/ 112 h 138"/>
              <a:gd name="T46" fmla="*/ 24 w 70"/>
              <a:gd name="T47" fmla="*/ 122 h 138"/>
              <a:gd name="T48" fmla="*/ 26 w 70"/>
              <a:gd name="T49" fmla="*/ 130 h 138"/>
              <a:gd name="T50" fmla="*/ 32 w 70"/>
              <a:gd name="T51" fmla="*/ 136 h 138"/>
              <a:gd name="T52" fmla="*/ 34 w 70"/>
              <a:gd name="T53" fmla="*/ 138 h 138"/>
              <a:gd name="T54" fmla="*/ 38 w 70"/>
              <a:gd name="T55" fmla="*/ 138 h 138"/>
              <a:gd name="T56" fmla="*/ 44 w 70"/>
              <a:gd name="T57" fmla="*/ 138 h 138"/>
              <a:gd name="T58" fmla="*/ 48 w 70"/>
              <a:gd name="T59" fmla="*/ 136 h 138"/>
              <a:gd name="T60" fmla="*/ 54 w 70"/>
              <a:gd name="T61" fmla="*/ 132 h 138"/>
              <a:gd name="T62" fmla="*/ 60 w 70"/>
              <a:gd name="T63" fmla="*/ 126 h 138"/>
              <a:gd name="T64" fmla="*/ 64 w 70"/>
              <a:gd name="T65" fmla="*/ 124 h 138"/>
              <a:gd name="T66" fmla="*/ 70 w 70"/>
              <a:gd name="T67" fmla="*/ 124 h 138"/>
              <a:gd name="T68" fmla="*/ 68 w 70"/>
              <a:gd name="T69" fmla="*/ 118 h 138"/>
              <a:gd name="T70" fmla="*/ 66 w 70"/>
              <a:gd name="T71" fmla="*/ 112 h 138"/>
              <a:gd name="T72" fmla="*/ 60 w 70"/>
              <a:gd name="T73" fmla="*/ 104 h 138"/>
              <a:gd name="T74" fmla="*/ 54 w 70"/>
              <a:gd name="T75" fmla="*/ 96 h 138"/>
              <a:gd name="T76" fmla="*/ 54 w 70"/>
              <a:gd name="T77" fmla="*/ 92 h 138"/>
              <a:gd name="T78" fmla="*/ 54 w 70"/>
              <a:gd name="T79" fmla="*/ 86 h 138"/>
              <a:gd name="T80" fmla="*/ 54 w 70"/>
              <a:gd name="T81" fmla="*/ 82 h 138"/>
              <a:gd name="T82" fmla="*/ 54 w 70"/>
              <a:gd name="T83" fmla="*/ 78 h 138"/>
              <a:gd name="T84" fmla="*/ 58 w 70"/>
              <a:gd name="T85" fmla="*/ 74 h 138"/>
              <a:gd name="T86" fmla="*/ 64 w 70"/>
              <a:gd name="T87" fmla="*/ 70 h 138"/>
              <a:gd name="T88" fmla="*/ 68 w 70"/>
              <a:gd name="T89" fmla="*/ 64 h 138"/>
              <a:gd name="T90" fmla="*/ 70 w 70"/>
              <a:gd name="T91" fmla="*/ 44 h 138"/>
              <a:gd name="T92" fmla="*/ 60 w 70"/>
              <a:gd name="T93" fmla="*/ 36 h 138"/>
              <a:gd name="T94" fmla="*/ 56 w 70"/>
              <a:gd name="T95" fmla="*/ 32 h 138"/>
              <a:gd name="T96" fmla="*/ 52 w 70"/>
              <a:gd name="T97" fmla="*/ 32 h 138"/>
              <a:gd name="T98" fmla="*/ 46 w 70"/>
              <a:gd name="T99" fmla="*/ 32 h 138"/>
              <a:gd name="T100" fmla="*/ 46 w 70"/>
              <a:gd name="T101" fmla="*/ 24 h 138"/>
              <a:gd name="T102" fmla="*/ 44 w 70"/>
              <a:gd name="T103" fmla="*/ 20 h 138"/>
              <a:gd name="T104" fmla="*/ 40 w 70"/>
              <a:gd name="T105" fmla="*/ 12 h 138"/>
              <a:gd name="T106" fmla="*/ 32 w 70"/>
              <a:gd name="T107" fmla="*/ 4 h 138"/>
              <a:gd name="T108" fmla="*/ 26 w 70"/>
              <a:gd name="T109" fmla="*/ 0 h 13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70"/>
              <a:gd name="T166" fmla="*/ 0 h 138"/>
              <a:gd name="T167" fmla="*/ 70 w 70"/>
              <a:gd name="T168" fmla="*/ 138 h 13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70" h="138">
                <a:moveTo>
                  <a:pt x="26" y="0"/>
                </a:moveTo>
                <a:lnTo>
                  <a:pt x="22" y="8"/>
                </a:lnTo>
                <a:lnTo>
                  <a:pt x="18" y="14"/>
                </a:lnTo>
                <a:lnTo>
                  <a:pt x="12" y="18"/>
                </a:lnTo>
                <a:lnTo>
                  <a:pt x="10" y="24"/>
                </a:lnTo>
                <a:lnTo>
                  <a:pt x="12" y="28"/>
                </a:lnTo>
                <a:lnTo>
                  <a:pt x="18" y="32"/>
                </a:lnTo>
                <a:lnTo>
                  <a:pt x="0" y="42"/>
                </a:lnTo>
                <a:lnTo>
                  <a:pt x="0" y="54"/>
                </a:lnTo>
                <a:lnTo>
                  <a:pt x="2" y="58"/>
                </a:lnTo>
                <a:lnTo>
                  <a:pt x="4" y="60"/>
                </a:lnTo>
                <a:lnTo>
                  <a:pt x="8" y="64"/>
                </a:lnTo>
                <a:lnTo>
                  <a:pt x="8" y="68"/>
                </a:lnTo>
                <a:lnTo>
                  <a:pt x="20" y="68"/>
                </a:lnTo>
                <a:lnTo>
                  <a:pt x="20" y="76"/>
                </a:lnTo>
                <a:lnTo>
                  <a:pt x="20" y="78"/>
                </a:lnTo>
                <a:lnTo>
                  <a:pt x="24" y="82"/>
                </a:lnTo>
                <a:lnTo>
                  <a:pt x="26" y="88"/>
                </a:lnTo>
                <a:lnTo>
                  <a:pt x="26" y="94"/>
                </a:lnTo>
                <a:lnTo>
                  <a:pt x="26" y="98"/>
                </a:lnTo>
                <a:lnTo>
                  <a:pt x="26" y="102"/>
                </a:lnTo>
                <a:lnTo>
                  <a:pt x="24" y="106"/>
                </a:lnTo>
                <a:lnTo>
                  <a:pt x="22" y="112"/>
                </a:lnTo>
                <a:lnTo>
                  <a:pt x="24" y="122"/>
                </a:lnTo>
                <a:lnTo>
                  <a:pt x="26" y="130"/>
                </a:lnTo>
                <a:lnTo>
                  <a:pt x="32" y="136"/>
                </a:lnTo>
                <a:lnTo>
                  <a:pt x="34" y="138"/>
                </a:lnTo>
                <a:lnTo>
                  <a:pt x="38" y="138"/>
                </a:lnTo>
                <a:lnTo>
                  <a:pt x="44" y="138"/>
                </a:lnTo>
                <a:lnTo>
                  <a:pt x="48" y="136"/>
                </a:lnTo>
                <a:lnTo>
                  <a:pt x="54" y="132"/>
                </a:lnTo>
                <a:lnTo>
                  <a:pt x="60" y="126"/>
                </a:lnTo>
                <a:lnTo>
                  <a:pt x="64" y="124"/>
                </a:lnTo>
                <a:lnTo>
                  <a:pt x="70" y="124"/>
                </a:lnTo>
                <a:lnTo>
                  <a:pt x="68" y="118"/>
                </a:lnTo>
                <a:lnTo>
                  <a:pt x="66" y="112"/>
                </a:lnTo>
                <a:lnTo>
                  <a:pt x="60" y="104"/>
                </a:lnTo>
                <a:lnTo>
                  <a:pt x="54" y="96"/>
                </a:lnTo>
                <a:lnTo>
                  <a:pt x="54" y="92"/>
                </a:lnTo>
                <a:lnTo>
                  <a:pt x="54" y="86"/>
                </a:lnTo>
                <a:lnTo>
                  <a:pt x="54" y="82"/>
                </a:lnTo>
                <a:lnTo>
                  <a:pt x="54" y="78"/>
                </a:lnTo>
                <a:lnTo>
                  <a:pt x="58" y="74"/>
                </a:lnTo>
                <a:lnTo>
                  <a:pt x="64" y="70"/>
                </a:lnTo>
                <a:lnTo>
                  <a:pt x="68" y="64"/>
                </a:lnTo>
                <a:lnTo>
                  <a:pt x="70" y="44"/>
                </a:lnTo>
                <a:lnTo>
                  <a:pt x="60" y="36"/>
                </a:lnTo>
                <a:lnTo>
                  <a:pt x="56" y="32"/>
                </a:lnTo>
                <a:lnTo>
                  <a:pt x="52" y="32"/>
                </a:lnTo>
                <a:lnTo>
                  <a:pt x="46" y="32"/>
                </a:lnTo>
                <a:lnTo>
                  <a:pt x="46" y="24"/>
                </a:lnTo>
                <a:lnTo>
                  <a:pt x="44" y="20"/>
                </a:lnTo>
                <a:lnTo>
                  <a:pt x="40" y="12"/>
                </a:lnTo>
                <a:lnTo>
                  <a:pt x="32" y="4"/>
                </a:lnTo>
                <a:lnTo>
                  <a:pt x="26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" name="Freeform 73"/>
          <p:cNvSpPr>
            <a:spLocks noChangeAspect="1"/>
          </p:cNvSpPr>
          <p:nvPr/>
        </p:nvSpPr>
        <p:spPr bwMode="auto">
          <a:xfrm>
            <a:off x="3125788" y="4019550"/>
            <a:ext cx="98425" cy="128588"/>
          </a:xfrm>
          <a:custGeom>
            <a:avLst/>
            <a:gdLst>
              <a:gd name="T0" fmla="*/ 66 w 66"/>
              <a:gd name="T1" fmla="*/ 10 h 86"/>
              <a:gd name="T2" fmla="*/ 64 w 66"/>
              <a:gd name="T3" fmla="*/ 18 h 86"/>
              <a:gd name="T4" fmla="*/ 60 w 66"/>
              <a:gd name="T5" fmla="*/ 24 h 86"/>
              <a:gd name="T6" fmla="*/ 58 w 66"/>
              <a:gd name="T7" fmla="*/ 30 h 86"/>
              <a:gd name="T8" fmla="*/ 56 w 66"/>
              <a:gd name="T9" fmla="*/ 36 h 86"/>
              <a:gd name="T10" fmla="*/ 58 w 66"/>
              <a:gd name="T11" fmla="*/ 42 h 86"/>
              <a:gd name="T12" fmla="*/ 60 w 66"/>
              <a:gd name="T13" fmla="*/ 46 h 86"/>
              <a:gd name="T14" fmla="*/ 62 w 66"/>
              <a:gd name="T15" fmla="*/ 52 h 86"/>
              <a:gd name="T16" fmla="*/ 64 w 66"/>
              <a:gd name="T17" fmla="*/ 58 h 86"/>
              <a:gd name="T18" fmla="*/ 62 w 66"/>
              <a:gd name="T19" fmla="*/ 62 h 86"/>
              <a:gd name="T20" fmla="*/ 58 w 66"/>
              <a:gd name="T21" fmla="*/ 66 h 86"/>
              <a:gd name="T22" fmla="*/ 54 w 66"/>
              <a:gd name="T23" fmla="*/ 76 h 86"/>
              <a:gd name="T24" fmla="*/ 52 w 66"/>
              <a:gd name="T25" fmla="*/ 74 h 86"/>
              <a:gd name="T26" fmla="*/ 50 w 66"/>
              <a:gd name="T27" fmla="*/ 68 h 86"/>
              <a:gd name="T28" fmla="*/ 40 w 66"/>
              <a:gd name="T29" fmla="*/ 72 h 86"/>
              <a:gd name="T30" fmla="*/ 28 w 66"/>
              <a:gd name="T31" fmla="*/ 76 h 86"/>
              <a:gd name="T32" fmla="*/ 28 w 66"/>
              <a:gd name="T33" fmla="*/ 86 h 86"/>
              <a:gd name="T34" fmla="*/ 26 w 66"/>
              <a:gd name="T35" fmla="*/ 84 h 86"/>
              <a:gd name="T36" fmla="*/ 22 w 66"/>
              <a:gd name="T37" fmla="*/ 82 h 86"/>
              <a:gd name="T38" fmla="*/ 20 w 66"/>
              <a:gd name="T39" fmla="*/ 80 h 86"/>
              <a:gd name="T40" fmla="*/ 16 w 66"/>
              <a:gd name="T41" fmla="*/ 80 h 86"/>
              <a:gd name="T42" fmla="*/ 14 w 66"/>
              <a:gd name="T43" fmla="*/ 74 h 86"/>
              <a:gd name="T44" fmla="*/ 12 w 66"/>
              <a:gd name="T45" fmla="*/ 68 h 86"/>
              <a:gd name="T46" fmla="*/ 6 w 66"/>
              <a:gd name="T47" fmla="*/ 60 h 86"/>
              <a:gd name="T48" fmla="*/ 0 w 66"/>
              <a:gd name="T49" fmla="*/ 52 h 86"/>
              <a:gd name="T50" fmla="*/ 0 w 66"/>
              <a:gd name="T51" fmla="*/ 48 h 86"/>
              <a:gd name="T52" fmla="*/ 0 w 66"/>
              <a:gd name="T53" fmla="*/ 42 h 86"/>
              <a:gd name="T54" fmla="*/ 0 w 66"/>
              <a:gd name="T55" fmla="*/ 38 h 86"/>
              <a:gd name="T56" fmla="*/ 0 w 66"/>
              <a:gd name="T57" fmla="*/ 34 h 86"/>
              <a:gd name="T58" fmla="*/ 4 w 66"/>
              <a:gd name="T59" fmla="*/ 30 h 86"/>
              <a:gd name="T60" fmla="*/ 10 w 66"/>
              <a:gd name="T61" fmla="*/ 26 h 86"/>
              <a:gd name="T62" fmla="*/ 14 w 66"/>
              <a:gd name="T63" fmla="*/ 20 h 86"/>
              <a:gd name="T64" fmla="*/ 16 w 66"/>
              <a:gd name="T65" fmla="*/ 0 h 86"/>
              <a:gd name="T66" fmla="*/ 24 w 66"/>
              <a:gd name="T67" fmla="*/ 6 h 86"/>
              <a:gd name="T68" fmla="*/ 28 w 66"/>
              <a:gd name="T69" fmla="*/ 6 h 86"/>
              <a:gd name="T70" fmla="*/ 44 w 66"/>
              <a:gd name="T71" fmla="*/ 6 h 86"/>
              <a:gd name="T72" fmla="*/ 48 w 66"/>
              <a:gd name="T73" fmla="*/ 8 h 86"/>
              <a:gd name="T74" fmla="*/ 66 w 66"/>
              <a:gd name="T75" fmla="*/ 10 h 8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66"/>
              <a:gd name="T115" fmla="*/ 0 h 86"/>
              <a:gd name="T116" fmla="*/ 66 w 66"/>
              <a:gd name="T117" fmla="*/ 86 h 8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66" h="86">
                <a:moveTo>
                  <a:pt x="66" y="10"/>
                </a:moveTo>
                <a:lnTo>
                  <a:pt x="64" y="18"/>
                </a:lnTo>
                <a:lnTo>
                  <a:pt x="60" y="24"/>
                </a:lnTo>
                <a:lnTo>
                  <a:pt x="58" y="30"/>
                </a:lnTo>
                <a:lnTo>
                  <a:pt x="56" y="36"/>
                </a:lnTo>
                <a:lnTo>
                  <a:pt x="58" y="42"/>
                </a:lnTo>
                <a:lnTo>
                  <a:pt x="60" y="46"/>
                </a:lnTo>
                <a:lnTo>
                  <a:pt x="62" y="52"/>
                </a:lnTo>
                <a:lnTo>
                  <a:pt x="64" y="58"/>
                </a:lnTo>
                <a:lnTo>
                  <a:pt x="62" y="62"/>
                </a:lnTo>
                <a:lnTo>
                  <a:pt x="58" y="66"/>
                </a:lnTo>
                <a:lnTo>
                  <a:pt x="54" y="76"/>
                </a:lnTo>
                <a:lnTo>
                  <a:pt x="52" y="74"/>
                </a:lnTo>
                <a:lnTo>
                  <a:pt x="50" y="68"/>
                </a:lnTo>
                <a:lnTo>
                  <a:pt x="40" y="72"/>
                </a:lnTo>
                <a:lnTo>
                  <a:pt x="28" y="76"/>
                </a:lnTo>
                <a:lnTo>
                  <a:pt x="28" y="86"/>
                </a:lnTo>
                <a:lnTo>
                  <a:pt x="26" y="84"/>
                </a:lnTo>
                <a:lnTo>
                  <a:pt x="22" y="82"/>
                </a:lnTo>
                <a:lnTo>
                  <a:pt x="20" y="80"/>
                </a:lnTo>
                <a:lnTo>
                  <a:pt x="16" y="80"/>
                </a:lnTo>
                <a:lnTo>
                  <a:pt x="14" y="74"/>
                </a:lnTo>
                <a:lnTo>
                  <a:pt x="12" y="68"/>
                </a:lnTo>
                <a:lnTo>
                  <a:pt x="6" y="60"/>
                </a:lnTo>
                <a:lnTo>
                  <a:pt x="0" y="52"/>
                </a:lnTo>
                <a:lnTo>
                  <a:pt x="0" y="48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4" y="30"/>
                </a:lnTo>
                <a:lnTo>
                  <a:pt x="10" y="26"/>
                </a:lnTo>
                <a:lnTo>
                  <a:pt x="14" y="20"/>
                </a:lnTo>
                <a:lnTo>
                  <a:pt x="16" y="0"/>
                </a:lnTo>
                <a:lnTo>
                  <a:pt x="24" y="6"/>
                </a:lnTo>
                <a:lnTo>
                  <a:pt x="28" y="6"/>
                </a:lnTo>
                <a:lnTo>
                  <a:pt x="44" y="6"/>
                </a:lnTo>
                <a:lnTo>
                  <a:pt x="48" y="8"/>
                </a:lnTo>
                <a:lnTo>
                  <a:pt x="66" y="1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" name="Freeform 74"/>
          <p:cNvSpPr>
            <a:spLocks noChangeAspect="1"/>
          </p:cNvSpPr>
          <p:nvPr/>
        </p:nvSpPr>
        <p:spPr bwMode="auto">
          <a:xfrm>
            <a:off x="3206750" y="4033838"/>
            <a:ext cx="84138" cy="101600"/>
          </a:xfrm>
          <a:custGeom>
            <a:avLst/>
            <a:gdLst>
              <a:gd name="T0" fmla="*/ 56 w 56"/>
              <a:gd name="T1" fmla="*/ 28 h 68"/>
              <a:gd name="T2" fmla="*/ 54 w 56"/>
              <a:gd name="T3" fmla="*/ 26 h 68"/>
              <a:gd name="T4" fmla="*/ 48 w 56"/>
              <a:gd name="T5" fmla="*/ 40 h 68"/>
              <a:gd name="T6" fmla="*/ 40 w 56"/>
              <a:gd name="T7" fmla="*/ 52 h 68"/>
              <a:gd name="T8" fmla="*/ 34 w 56"/>
              <a:gd name="T9" fmla="*/ 58 h 68"/>
              <a:gd name="T10" fmla="*/ 28 w 56"/>
              <a:gd name="T11" fmla="*/ 64 h 68"/>
              <a:gd name="T12" fmla="*/ 22 w 56"/>
              <a:gd name="T13" fmla="*/ 68 h 68"/>
              <a:gd name="T14" fmla="*/ 12 w 56"/>
              <a:gd name="T15" fmla="*/ 68 h 68"/>
              <a:gd name="T16" fmla="*/ 6 w 56"/>
              <a:gd name="T17" fmla="*/ 68 h 68"/>
              <a:gd name="T18" fmla="*/ 0 w 56"/>
              <a:gd name="T19" fmla="*/ 66 h 68"/>
              <a:gd name="T20" fmla="*/ 4 w 56"/>
              <a:gd name="T21" fmla="*/ 56 h 68"/>
              <a:gd name="T22" fmla="*/ 8 w 56"/>
              <a:gd name="T23" fmla="*/ 52 h 68"/>
              <a:gd name="T24" fmla="*/ 10 w 56"/>
              <a:gd name="T25" fmla="*/ 48 h 68"/>
              <a:gd name="T26" fmla="*/ 8 w 56"/>
              <a:gd name="T27" fmla="*/ 42 h 68"/>
              <a:gd name="T28" fmla="*/ 6 w 56"/>
              <a:gd name="T29" fmla="*/ 36 h 68"/>
              <a:gd name="T30" fmla="*/ 4 w 56"/>
              <a:gd name="T31" fmla="*/ 32 h 68"/>
              <a:gd name="T32" fmla="*/ 2 w 56"/>
              <a:gd name="T33" fmla="*/ 26 h 68"/>
              <a:gd name="T34" fmla="*/ 4 w 56"/>
              <a:gd name="T35" fmla="*/ 20 h 68"/>
              <a:gd name="T36" fmla="*/ 6 w 56"/>
              <a:gd name="T37" fmla="*/ 14 h 68"/>
              <a:gd name="T38" fmla="*/ 10 w 56"/>
              <a:gd name="T39" fmla="*/ 8 h 68"/>
              <a:gd name="T40" fmla="*/ 12 w 56"/>
              <a:gd name="T41" fmla="*/ 0 h 68"/>
              <a:gd name="T42" fmla="*/ 26 w 56"/>
              <a:gd name="T43" fmla="*/ 4 h 68"/>
              <a:gd name="T44" fmla="*/ 34 w 56"/>
              <a:gd name="T45" fmla="*/ 10 h 68"/>
              <a:gd name="T46" fmla="*/ 44 w 56"/>
              <a:gd name="T47" fmla="*/ 18 h 68"/>
              <a:gd name="T48" fmla="*/ 54 w 56"/>
              <a:gd name="T49" fmla="*/ 26 h 68"/>
              <a:gd name="T50" fmla="*/ 56 w 56"/>
              <a:gd name="T51" fmla="*/ 28 h 6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56"/>
              <a:gd name="T79" fmla="*/ 0 h 68"/>
              <a:gd name="T80" fmla="*/ 56 w 56"/>
              <a:gd name="T81" fmla="*/ 68 h 6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56" h="68">
                <a:moveTo>
                  <a:pt x="56" y="28"/>
                </a:moveTo>
                <a:lnTo>
                  <a:pt x="54" y="26"/>
                </a:lnTo>
                <a:lnTo>
                  <a:pt x="48" y="40"/>
                </a:lnTo>
                <a:lnTo>
                  <a:pt x="40" y="52"/>
                </a:lnTo>
                <a:lnTo>
                  <a:pt x="34" y="58"/>
                </a:lnTo>
                <a:lnTo>
                  <a:pt x="28" y="64"/>
                </a:lnTo>
                <a:lnTo>
                  <a:pt x="22" y="68"/>
                </a:lnTo>
                <a:lnTo>
                  <a:pt x="12" y="68"/>
                </a:lnTo>
                <a:lnTo>
                  <a:pt x="6" y="68"/>
                </a:lnTo>
                <a:lnTo>
                  <a:pt x="0" y="66"/>
                </a:lnTo>
                <a:lnTo>
                  <a:pt x="4" y="56"/>
                </a:lnTo>
                <a:lnTo>
                  <a:pt x="8" y="52"/>
                </a:lnTo>
                <a:lnTo>
                  <a:pt x="10" y="48"/>
                </a:lnTo>
                <a:lnTo>
                  <a:pt x="8" y="42"/>
                </a:lnTo>
                <a:lnTo>
                  <a:pt x="6" y="36"/>
                </a:lnTo>
                <a:lnTo>
                  <a:pt x="4" y="32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0" y="8"/>
                </a:lnTo>
                <a:lnTo>
                  <a:pt x="12" y="0"/>
                </a:lnTo>
                <a:lnTo>
                  <a:pt x="26" y="4"/>
                </a:lnTo>
                <a:lnTo>
                  <a:pt x="34" y="10"/>
                </a:lnTo>
                <a:lnTo>
                  <a:pt x="44" y="18"/>
                </a:lnTo>
                <a:lnTo>
                  <a:pt x="54" y="26"/>
                </a:lnTo>
                <a:lnTo>
                  <a:pt x="56" y="2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0" name="Freeform 75"/>
          <p:cNvSpPr>
            <a:spLocks noChangeAspect="1"/>
          </p:cNvSpPr>
          <p:nvPr/>
        </p:nvSpPr>
        <p:spPr bwMode="auto">
          <a:xfrm>
            <a:off x="2765425" y="3871913"/>
            <a:ext cx="319088" cy="301625"/>
          </a:xfrm>
          <a:custGeom>
            <a:avLst/>
            <a:gdLst>
              <a:gd name="T0" fmla="*/ 206 w 214"/>
              <a:gd name="T1" fmla="*/ 70 h 204"/>
              <a:gd name="T2" fmla="*/ 200 w 214"/>
              <a:gd name="T3" fmla="*/ 84 h 204"/>
              <a:gd name="T4" fmla="*/ 188 w 214"/>
              <a:gd name="T5" fmla="*/ 110 h 204"/>
              <a:gd name="T6" fmla="*/ 196 w 214"/>
              <a:gd name="T7" fmla="*/ 120 h 204"/>
              <a:gd name="T8" fmla="*/ 192 w 214"/>
              <a:gd name="T9" fmla="*/ 134 h 204"/>
              <a:gd name="T10" fmla="*/ 170 w 214"/>
              <a:gd name="T11" fmla="*/ 146 h 204"/>
              <a:gd name="T12" fmla="*/ 150 w 214"/>
              <a:gd name="T13" fmla="*/ 148 h 204"/>
              <a:gd name="T14" fmla="*/ 142 w 214"/>
              <a:gd name="T15" fmla="*/ 162 h 204"/>
              <a:gd name="T16" fmla="*/ 152 w 214"/>
              <a:gd name="T17" fmla="*/ 176 h 204"/>
              <a:gd name="T18" fmla="*/ 124 w 214"/>
              <a:gd name="T19" fmla="*/ 200 h 204"/>
              <a:gd name="T20" fmla="*/ 102 w 214"/>
              <a:gd name="T21" fmla="*/ 204 h 204"/>
              <a:gd name="T22" fmla="*/ 96 w 214"/>
              <a:gd name="T23" fmla="*/ 188 h 204"/>
              <a:gd name="T24" fmla="*/ 86 w 214"/>
              <a:gd name="T25" fmla="*/ 166 h 204"/>
              <a:gd name="T26" fmla="*/ 90 w 214"/>
              <a:gd name="T27" fmla="*/ 158 h 204"/>
              <a:gd name="T28" fmla="*/ 86 w 214"/>
              <a:gd name="T29" fmla="*/ 146 h 204"/>
              <a:gd name="T30" fmla="*/ 82 w 214"/>
              <a:gd name="T31" fmla="*/ 130 h 204"/>
              <a:gd name="T32" fmla="*/ 84 w 214"/>
              <a:gd name="T33" fmla="*/ 104 h 204"/>
              <a:gd name="T34" fmla="*/ 66 w 214"/>
              <a:gd name="T35" fmla="*/ 106 h 204"/>
              <a:gd name="T36" fmla="*/ 50 w 214"/>
              <a:gd name="T37" fmla="*/ 100 h 204"/>
              <a:gd name="T38" fmla="*/ 24 w 214"/>
              <a:gd name="T39" fmla="*/ 90 h 204"/>
              <a:gd name="T40" fmla="*/ 12 w 214"/>
              <a:gd name="T41" fmla="*/ 82 h 204"/>
              <a:gd name="T42" fmla="*/ 16 w 214"/>
              <a:gd name="T43" fmla="*/ 70 h 204"/>
              <a:gd name="T44" fmla="*/ 8 w 214"/>
              <a:gd name="T45" fmla="*/ 56 h 204"/>
              <a:gd name="T46" fmla="*/ 0 w 214"/>
              <a:gd name="T47" fmla="*/ 44 h 204"/>
              <a:gd name="T48" fmla="*/ 18 w 214"/>
              <a:gd name="T49" fmla="*/ 16 h 204"/>
              <a:gd name="T50" fmla="*/ 30 w 214"/>
              <a:gd name="T51" fmla="*/ 16 h 204"/>
              <a:gd name="T52" fmla="*/ 24 w 214"/>
              <a:gd name="T53" fmla="*/ 28 h 204"/>
              <a:gd name="T54" fmla="*/ 28 w 214"/>
              <a:gd name="T55" fmla="*/ 48 h 204"/>
              <a:gd name="T56" fmla="*/ 38 w 214"/>
              <a:gd name="T57" fmla="*/ 44 h 204"/>
              <a:gd name="T58" fmla="*/ 36 w 214"/>
              <a:gd name="T59" fmla="*/ 30 h 204"/>
              <a:gd name="T60" fmla="*/ 32 w 214"/>
              <a:gd name="T61" fmla="*/ 20 h 204"/>
              <a:gd name="T62" fmla="*/ 50 w 214"/>
              <a:gd name="T63" fmla="*/ 4 h 204"/>
              <a:gd name="T64" fmla="*/ 66 w 214"/>
              <a:gd name="T65" fmla="*/ 4 h 204"/>
              <a:gd name="T66" fmla="*/ 82 w 214"/>
              <a:gd name="T67" fmla="*/ 12 h 204"/>
              <a:gd name="T68" fmla="*/ 106 w 214"/>
              <a:gd name="T69" fmla="*/ 22 h 204"/>
              <a:gd name="T70" fmla="*/ 126 w 214"/>
              <a:gd name="T71" fmla="*/ 26 h 204"/>
              <a:gd name="T72" fmla="*/ 162 w 214"/>
              <a:gd name="T73" fmla="*/ 20 h 204"/>
              <a:gd name="T74" fmla="*/ 174 w 214"/>
              <a:gd name="T75" fmla="*/ 18 h 204"/>
              <a:gd name="T76" fmla="*/ 174 w 214"/>
              <a:gd name="T77" fmla="*/ 34 h 204"/>
              <a:gd name="T78" fmla="*/ 190 w 214"/>
              <a:gd name="T79" fmla="*/ 38 h 204"/>
              <a:gd name="T80" fmla="*/ 196 w 214"/>
              <a:gd name="T81" fmla="*/ 52 h 204"/>
              <a:gd name="T82" fmla="*/ 204 w 214"/>
              <a:gd name="T83" fmla="*/ 54 h 20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14"/>
              <a:gd name="T127" fmla="*/ 0 h 204"/>
              <a:gd name="T128" fmla="*/ 214 w 214"/>
              <a:gd name="T129" fmla="*/ 204 h 20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14" h="204">
                <a:moveTo>
                  <a:pt x="214" y="56"/>
                </a:moveTo>
                <a:lnTo>
                  <a:pt x="210" y="64"/>
                </a:lnTo>
                <a:lnTo>
                  <a:pt x="206" y="70"/>
                </a:lnTo>
                <a:lnTo>
                  <a:pt x="200" y="74"/>
                </a:lnTo>
                <a:lnTo>
                  <a:pt x="198" y="80"/>
                </a:lnTo>
                <a:lnTo>
                  <a:pt x="200" y="84"/>
                </a:lnTo>
                <a:lnTo>
                  <a:pt x="206" y="88"/>
                </a:lnTo>
                <a:lnTo>
                  <a:pt x="188" y="98"/>
                </a:lnTo>
                <a:lnTo>
                  <a:pt x="188" y="110"/>
                </a:lnTo>
                <a:lnTo>
                  <a:pt x="190" y="114"/>
                </a:lnTo>
                <a:lnTo>
                  <a:pt x="192" y="116"/>
                </a:lnTo>
                <a:lnTo>
                  <a:pt x="196" y="120"/>
                </a:lnTo>
                <a:lnTo>
                  <a:pt x="196" y="124"/>
                </a:lnTo>
                <a:lnTo>
                  <a:pt x="196" y="130"/>
                </a:lnTo>
                <a:lnTo>
                  <a:pt x="192" y="134"/>
                </a:lnTo>
                <a:lnTo>
                  <a:pt x="188" y="136"/>
                </a:lnTo>
                <a:lnTo>
                  <a:pt x="184" y="140"/>
                </a:lnTo>
                <a:lnTo>
                  <a:pt x="170" y="146"/>
                </a:lnTo>
                <a:lnTo>
                  <a:pt x="166" y="150"/>
                </a:lnTo>
                <a:lnTo>
                  <a:pt x="162" y="154"/>
                </a:lnTo>
                <a:lnTo>
                  <a:pt x="150" y="148"/>
                </a:lnTo>
                <a:lnTo>
                  <a:pt x="144" y="144"/>
                </a:lnTo>
                <a:lnTo>
                  <a:pt x="134" y="142"/>
                </a:lnTo>
                <a:lnTo>
                  <a:pt x="142" y="162"/>
                </a:lnTo>
                <a:lnTo>
                  <a:pt x="146" y="170"/>
                </a:lnTo>
                <a:lnTo>
                  <a:pt x="148" y="172"/>
                </a:lnTo>
                <a:lnTo>
                  <a:pt x="152" y="176"/>
                </a:lnTo>
                <a:lnTo>
                  <a:pt x="146" y="186"/>
                </a:lnTo>
                <a:lnTo>
                  <a:pt x="134" y="194"/>
                </a:lnTo>
                <a:lnTo>
                  <a:pt x="124" y="200"/>
                </a:lnTo>
                <a:lnTo>
                  <a:pt x="116" y="204"/>
                </a:lnTo>
                <a:lnTo>
                  <a:pt x="108" y="204"/>
                </a:lnTo>
                <a:lnTo>
                  <a:pt x="102" y="204"/>
                </a:lnTo>
                <a:lnTo>
                  <a:pt x="98" y="202"/>
                </a:lnTo>
                <a:lnTo>
                  <a:pt x="96" y="198"/>
                </a:lnTo>
                <a:lnTo>
                  <a:pt x="96" y="188"/>
                </a:lnTo>
                <a:lnTo>
                  <a:pt x="92" y="178"/>
                </a:lnTo>
                <a:lnTo>
                  <a:pt x="88" y="170"/>
                </a:lnTo>
                <a:lnTo>
                  <a:pt x="86" y="166"/>
                </a:lnTo>
                <a:lnTo>
                  <a:pt x="86" y="162"/>
                </a:lnTo>
                <a:lnTo>
                  <a:pt x="88" y="162"/>
                </a:lnTo>
                <a:lnTo>
                  <a:pt x="90" y="158"/>
                </a:lnTo>
                <a:lnTo>
                  <a:pt x="90" y="156"/>
                </a:lnTo>
                <a:lnTo>
                  <a:pt x="88" y="150"/>
                </a:lnTo>
                <a:lnTo>
                  <a:pt x="86" y="146"/>
                </a:lnTo>
                <a:lnTo>
                  <a:pt x="82" y="142"/>
                </a:lnTo>
                <a:lnTo>
                  <a:pt x="80" y="136"/>
                </a:lnTo>
                <a:lnTo>
                  <a:pt x="82" y="130"/>
                </a:lnTo>
                <a:lnTo>
                  <a:pt x="84" y="120"/>
                </a:lnTo>
                <a:lnTo>
                  <a:pt x="92" y="104"/>
                </a:lnTo>
                <a:lnTo>
                  <a:pt x="84" y="104"/>
                </a:lnTo>
                <a:lnTo>
                  <a:pt x="78" y="106"/>
                </a:lnTo>
                <a:lnTo>
                  <a:pt x="74" y="106"/>
                </a:lnTo>
                <a:lnTo>
                  <a:pt x="66" y="106"/>
                </a:lnTo>
                <a:lnTo>
                  <a:pt x="60" y="106"/>
                </a:lnTo>
                <a:lnTo>
                  <a:pt x="54" y="104"/>
                </a:lnTo>
                <a:lnTo>
                  <a:pt x="50" y="100"/>
                </a:lnTo>
                <a:lnTo>
                  <a:pt x="50" y="94"/>
                </a:lnTo>
                <a:lnTo>
                  <a:pt x="38" y="92"/>
                </a:lnTo>
                <a:lnTo>
                  <a:pt x="24" y="90"/>
                </a:lnTo>
                <a:lnTo>
                  <a:pt x="20" y="88"/>
                </a:lnTo>
                <a:lnTo>
                  <a:pt x="16" y="86"/>
                </a:lnTo>
                <a:lnTo>
                  <a:pt x="12" y="82"/>
                </a:lnTo>
                <a:lnTo>
                  <a:pt x="10" y="80"/>
                </a:lnTo>
                <a:lnTo>
                  <a:pt x="12" y="76"/>
                </a:lnTo>
                <a:lnTo>
                  <a:pt x="16" y="70"/>
                </a:lnTo>
                <a:lnTo>
                  <a:pt x="14" y="64"/>
                </a:lnTo>
                <a:lnTo>
                  <a:pt x="10" y="60"/>
                </a:lnTo>
                <a:lnTo>
                  <a:pt x="8" y="56"/>
                </a:lnTo>
                <a:lnTo>
                  <a:pt x="6" y="52"/>
                </a:lnTo>
                <a:lnTo>
                  <a:pt x="2" y="50"/>
                </a:lnTo>
                <a:lnTo>
                  <a:pt x="0" y="44"/>
                </a:lnTo>
                <a:lnTo>
                  <a:pt x="2" y="36"/>
                </a:lnTo>
                <a:lnTo>
                  <a:pt x="6" y="28"/>
                </a:lnTo>
                <a:lnTo>
                  <a:pt x="18" y="16"/>
                </a:lnTo>
                <a:lnTo>
                  <a:pt x="26" y="6"/>
                </a:lnTo>
                <a:lnTo>
                  <a:pt x="28" y="12"/>
                </a:lnTo>
                <a:lnTo>
                  <a:pt x="30" y="16"/>
                </a:lnTo>
                <a:lnTo>
                  <a:pt x="30" y="20"/>
                </a:lnTo>
                <a:lnTo>
                  <a:pt x="28" y="24"/>
                </a:lnTo>
                <a:lnTo>
                  <a:pt x="24" y="28"/>
                </a:lnTo>
                <a:lnTo>
                  <a:pt x="24" y="34"/>
                </a:lnTo>
                <a:lnTo>
                  <a:pt x="24" y="44"/>
                </a:lnTo>
                <a:lnTo>
                  <a:pt x="28" y="48"/>
                </a:lnTo>
                <a:lnTo>
                  <a:pt x="30" y="48"/>
                </a:lnTo>
                <a:lnTo>
                  <a:pt x="34" y="46"/>
                </a:lnTo>
                <a:lnTo>
                  <a:pt x="38" y="44"/>
                </a:lnTo>
                <a:lnTo>
                  <a:pt x="40" y="38"/>
                </a:lnTo>
                <a:lnTo>
                  <a:pt x="38" y="34"/>
                </a:lnTo>
                <a:lnTo>
                  <a:pt x="36" y="30"/>
                </a:lnTo>
                <a:lnTo>
                  <a:pt x="32" y="26"/>
                </a:lnTo>
                <a:lnTo>
                  <a:pt x="30" y="24"/>
                </a:lnTo>
                <a:lnTo>
                  <a:pt x="32" y="20"/>
                </a:lnTo>
                <a:lnTo>
                  <a:pt x="34" y="16"/>
                </a:lnTo>
                <a:lnTo>
                  <a:pt x="44" y="10"/>
                </a:lnTo>
                <a:lnTo>
                  <a:pt x="50" y="4"/>
                </a:lnTo>
                <a:lnTo>
                  <a:pt x="58" y="0"/>
                </a:lnTo>
                <a:lnTo>
                  <a:pt x="62" y="4"/>
                </a:lnTo>
                <a:lnTo>
                  <a:pt x="66" y="4"/>
                </a:lnTo>
                <a:lnTo>
                  <a:pt x="70" y="6"/>
                </a:lnTo>
                <a:lnTo>
                  <a:pt x="76" y="6"/>
                </a:lnTo>
                <a:lnTo>
                  <a:pt x="82" y="12"/>
                </a:lnTo>
                <a:lnTo>
                  <a:pt x="88" y="18"/>
                </a:lnTo>
                <a:lnTo>
                  <a:pt x="94" y="20"/>
                </a:lnTo>
                <a:lnTo>
                  <a:pt x="106" y="22"/>
                </a:lnTo>
                <a:lnTo>
                  <a:pt x="114" y="22"/>
                </a:lnTo>
                <a:lnTo>
                  <a:pt x="120" y="24"/>
                </a:lnTo>
                <a:lnTo>
                  <a:pt x="126" y="26"/>
                </a:lnTo>
                <a:lnTo>
                  <a:pt x="132" y="28"/>
                </a:lnTo>
                <a:lnTo>
                  <a:pt x="146" y="24"/>
                </a:lnTo>
                <a:lnTo>
                  <a:pt x="162" y="20"/>
                </a:lnTo>
                <a:lnTo>
                  <a:pt x="174" y="16"/>
                </a:lnTo>
                <a:lnTo>
                  <a:pt x="176" y="16"/>
                </a:lnTo>
                <a:lnTo>
                  <a:pt x="174" y="18"/>
                </a:lnTo>
                <a:lnTo>
                  <a:pt x="170" y="24"/>
                </a:lnTo>
                <a:lnTo>
                  <a:pt x="170" y="26"/>
                </a:lnTo>
                <a:lnTo>
                  <a:pt x="174" y="34"/>
                </a:lnTo>
                <a:lnTo>
                  <a:pt x="180" y="32"/>
                </a:lnTo>
                <a:lnTo>
                  <a:pt x="184" y="34"/>
                </a:lnTo>
                <a:lnTo>
                  <a:pt x="190" y="38"/>
                </a:lnTo>
                <a:lnTo>
                  <a:pt x="194" y="40"/>
                </a:lnTo>
                <a:lnTo>
                  <a:pt x="196" y="46"/>
                </a:lnTo>
                <a:lnTo>
                  <a:pt x="196" y="52"/>
                </a:lnTo>
                <a:lnTo>
                  <a:pt x="192" y="56"/>
                </a:lnTo>
                <a:lnTo>
                  <a:pt x="200" y="54"/>
                </a:lnTo>
                <a:lnTo>
                  <a:pt x="204" y="54"/>
                </a:lnTo>
                <a:lnTo>
                  <a:pt x="208" y="56"/>
                </a:lnTo>
                <a:lnTo>
                  <a:pt x="214" y="5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1" name="Freeform 76"/>
          <p:cNvSpPr>
            <a:spLocks noChangeAspect="1"/>
          </p:cNvSpPr>
          <p:nvPr/>
        </p:nvSpPr>
        <p:spPr bwMode="auto">
          <a:xfrm>
            <a:off x="2747963" y="4056063"/>
            <a:ext cx="941387" cy="1039812"/>
          </a:xfrm>
          <a:custGeom>
            <a:avLst/>
            <a:gdLst>
              <a:gd name="T0" fmla="*/ 330 w 632"/>
              <a:gd name="T1" fmla="*/ 54 h 698"/>
              <a:gd name="T2" fmla="*/ 294 w 632"/>
              <a:gd name="T3" fmla="*/ 48 h 698"/>
              <a:gd name="T4" fmla="*/ 270 w 632"/>
              <a:gd name="T5" fmla="*/ 56 h 698"/>
              <a:gd name="T6" fmla="*/ 238 w 632"/>
              <a:gd name="T7" fmla="*/ 70 h 698"/>
              <a:gd name="T8" fmla="*/ 224 w 632"/>
              <a:gd name="T9" fmla="*/ 38 h 698"/>
              <a:gd name="T10" fmla="*/ 220 w 632"/>
              <a:gd name="T11" fmla="*/ 10 h 698"/>
              <a:gd name="T12" fmla="*/ 200 w 632"/>
              <a:gd name="T13" fmla="*/ 12 h 698"/>
              <a:gd name="T14" fmla="*/ 156 w 632"/>
              <a:gd name="T15" fmla="*/ 20 h 698"/>
              <a:gd name="T16" fmla="*/ 158 w 632"/>
              <a:gd name="T17" fmla="*/ 62 h 698"/>
              <a:gd name="T18" fmla="*/ 110 w 632"/>
              <a:gd name="T19" fmla="*/ 78 h 698"/>
              <a:gd name="T20" fmla="*/ 68 w 632"/>
              <a:gd name="T21" fmla="*/ 64 h 698"/>
              <a:gd name="T22" fmla="*/ 72 w 632"/>
              <a:gd name="T23" fmla="*/ 84 h 698"/>
              <a:gd name="T24" fmla="*/ 62 w 632"/>
              <a:gd name="T25" fmla="*/ 104 h 698"/>
              <a:gd name="T26" fmla="*/ 58 w 632"/>
              <a:gd name="T27" fmla="*/ 174 h 698"/>
              <a:gd name="T28" fmla="*/ 16 w 632"/>
              <a:gd name="T29" fmla="*/ 196 h 698"/>
              <a:gd name="T30" fmla="*/ 0 w 632"/>
              <a:gd name="T31" fmla="*/ 230 h 698"/>
              <a:gd name="T32" fmla="*/ 16 w 632"/>
              <a:gd name="T33" fmla="*/ 266 h 698"/>
              <a:gd name="T34" fmla="*/ 46 w 632"/>
              <a:gd name="T35" fmla="*/ 278 h 698"/>
              <a:gd name="T36" fmla="*/ 62 w 632"/>
              <a:gd name="T37" fmla="*/ 296 h 698"/>
              <a:gd name="T38" fmla="*/ 102 w 632"/>
              <a:gd name="T39" fmla="*/ 290 h 698"/>
              <a:gd name="T40" fmla="*/ 140 w 632"/>
              <a:gd name="T41" fmla="*/ 280 h 698"/>
              <a:gd name="T42" fmla="*/ 158 w 632"/>
              <a:gd name="T43" fmla="*/ 324 h 698"/>
              <a:gd name="T44" fmla="*/ 188 w 632"/>
              <a:gd name="T45" fmla="*/ 336 h 698"/>
              <a:gd name="T46" fmla="*/ 212 w 632"/>
              <a:gd name="T47" fmla="*/ 342 h 698"/>
              <a:gd name="T48" fmla="*/ 226 w 632"/>
              <a:gd name="T49" fmla="*/ 376 h 698"/>
              <a:gd name="T50" fmla="*/ 254 w 632"/>
              <a:gd name="T51" fmla="*/ 400 h 698"/>
              <a:gd name="T52" fmla="*/ 270 w 632"/>
              <a:gd name="T53" fmla="*/ 430 h 698"/>
              <a:gd name="T54" fmla="*/ 270 w 632"/>
              <a:gd name="T55" fmla="*/ 480 h 698"/>
              <a:gd name="T56" fmla="*/ 306 w 632"/>
              <a:gd name="T57" fmla="*/ 508 h 698"/>
              <a:gd name="T58" fmla="*/ 328 w 632"/>
              <a:gd name="T59" fmla="*/ 528 h 698"/>
              <a:gd name="T60" fmla="*/ 338 w 632"/>
              <a:gd name="T61" fmla="*/ 564 h 698"/>
              <a:gd name="T62" fmla="*/ 340 w 632"/>
              <a:gd name="T63" fmla="*/ 596 h 698"/>
              <a:gd name="T64" fmla="*/ 298 w 632"/>
              <a:gd name="T65" fmla="*/ 648 h 698"/>
              <a:gd name="T66" fmla="*/ 380 w 632"/>
              <a:gd name="T67" fmla="*/ 698 h 698"/>
              <a:gd name="T68" fmla="*/ 406 w 632"/>
              <a:gd name="T69" fmla="*/ 656 h 698"/>
              <a:gd name="T70" fmla="*/ 430 w 632"/>
              <a:gd name="T71" fmla="*/ 614 h 698"/>
              <a:gd name="T72" fmla="*/ 432 w 632"/>
              <a:gd name="T73" fmla="*/ 554 h 698"/>
              <a:gd name="T74" fmla="*/ 510 w 632"/>
              <a:gd name="T75" fmla="*/ 514 h 698"/>
              <a:gd name="T76" fmla="*/ 558 w 632"/>
              <a:gd name="T77" fmla="*/ 448 h 698"/>
              <a:gd name="T78" fmla="*/ 562 w 632"/>
              <a:gd name="T79" fmla="*/ 412 h 698"/>
              <a:gd name="T80" fmla="*/ 564 w 632"/>
              <a:gd name="T81" fmla="*/ 338 h 698"/>
              <a:gd name="T82" fmla="*/ 590 w 632"/>
              <a:gd name="T83" fmla="*/ 306 h 698"/>
              <a:gd name="T84" fmla="*/ 628 w 632"/>
              <a:gd name="T85" fmla="*/ 250 h 698"/>
              <a:gd name="T86" fmla="*/ 622 w 632"/>
              <a:gd name="T87" fmla="*/ 186 h 698"/>
              <a:gd name="T88" fmla="*/ 580 w 632"/>
              <a:gd name="T89" fmla="*/ 166 h 698"/>
              <a:gd name="T90" fmla="*/ 522 w 632"/>
              <a:gd name="T91" fmla="*/ 144 h 698"/>
              <a:gd name="T92" fmla="*/ 486 w 632"/>
              <a:gd name="T93" fmla="*/ 134 h 698"/>
              <a:gd name="T94" fmla="*/ 460 w 632"/>
              <a:gd name="T95" fmla="*/ 120 h 698"/>
              <a:gd name="T96" fmla="*/ 414 w 632"/>
              <a:gd name="T97" fmla="*/ 102 h 698"/>
              <a:gd name="T98" fmla="*/ 380 w 632"/>
              <a:gd name="T99" fmla="*/ 122 h 698"/>
              <a:gd name="T100" fmla="*/ 368 w 632"/>
              <a:gd name="T101" fmla="*/ 104 h 698"/>
              <a:gd name="T102" fmla="*/ 382 w 632"/>
              <a:gd name="T103" fmla="*/ 70 h 698"/>
              <a:gd name="T104" fmla="*/ 368 w 632"/>
              <a:gd name="T105" fmla="*/ 28 h 69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32"/>
              <a:gd name="T160" fmla="*/ 0 h 698"/>
              <a:gd name="T161" fmla="*/ 632 w 632"/>
              <a:gd name="T162" fmla="*/ 698 h 69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32" h="698">
                <a:moveTo>
                  <a:pt x="362" y="12"/>
                </a:moveTo>
                <a:lnTo>
                  <a:pt x="356" y="26"/>
                </a:lnTo>
                <a:lnTo>
                  <a:pt x="348" y="38"/>
                </a:lnTo>
                <a:lnTo>
                  <a:pt x="342" y="44"/>
                </a:lnTo>
                <a:lnTo>
                  <a:pt x="336" y="50"/>
                </a:lnTo>
                <a:lnTo>
                  <a:pt x="330" y="54"/>
                </a:lnTo>
                <a:lnTo>
                  <a:pt x="320" y="54"/>
                </a:lnTo>
                <a:lnTo>
                  <a:pt x="314" y="54"/>
                </a:lnTo>
                <a:lnTo>
                  <a:pt x="308" y="52"/>
                </a:lnTo>
                <a:lnTo>
                  <a:pt x="306" y="50"/>
                </a:lnTo>
                <a:lnTo>
                  <a:pt x="304" y="44"/>
                </a:lnTo>
                <a:lnTo>
                  <a:pt x="294" y="48"/>
                </a:lnTo>
                <a:lnTo>
                  <a:pt x="282" y="52"/>
                </a:lnTo>
                <a:lnTo>
                  <a:pt x="282" y="62"/>
                </a:lnTo>
                <a:lnTo>
                  <a:pt x="280" y="60"/>
                </a:lnTo>
                <a:lnTo>
                  <a:pt x="276" y="58"/>
                </a:lnTo>
                <a:lnTo>
                  <a:pt x="274" y="56"/>
                </a:lnTo>
                <a:lnTo>
                  <a:pt x="270" y="56"/>
                </a:lnTo>
                <a:lnTo>
                  <a:pt x="264" y="56"/>
                </a:lnTo>
                <a:lnTo>
                  <a:pt x="260" y="58"/>
                </a:lnTo>
                <a:lnTo>
                  <a:pt x="254" y="64"/>
                </a:lnTo>
                <a:lnTo>
                  <a:pt x="248" y="68"/>
                </a:lnTo>
                <a:lnTo>
                  <a:pt x="244" y="70"/>
                </a:lnTo>
                <a:lnTo>
                  <a:pt x="238" y="70"/>
                </a:lnTo>
                <a:lnTo>
                  <a:pt x="234" y="70"/>
                </a:lnTo>
                <a:lnTo>
                  <a:pt x="232" y="68"/>
                </a:lnTo>
                <a:lnTo>
                  <a:pt x="226" y="62"/>
                </a:lnTo>
                <a:lnTo>
                  <a:pt x="224" y="54"/>
                </a:lnTo>
                <a:lnTo>
                  <a:pt x="222" y="44"/>
                </a:lnTo>
                <a:lnTo>
                  <a:pt x="224" y="38"/>
                </a:lnTo>
                <a:lnTo>
                  <a:pt x="226" y="34"/>
                </a:lnTo>
                <a:lnTo>
                  <a:pt x="226" y="30"/>
                </a:lnTo>
                <a:lnTo>
                  <a:pt x="226" y="26"/>
                </a:lnTo>
                <a:lnTo>
                  <a:pt x="226" y="20"/>
                </a:lnTo>
                <a:lnTo>
                  <a:pt x="224" y="14"/>
                </a:lnTo>
                <a:lnTo>
                  <a:pt x="220" y="10"/>
                </a:lnTo>
                <a:lnTo>
                  <a:pt x="220" y="8"/>
                </a:lnTo>
                <a:lnTo>
                  <a:pt x="220" y="0"/>
                </a:lnTo>
                <a:lnTo>
                  <a:pt x="208" y="0"/>
                </a:lnTo>
                <a:lnTo>
                  <a:pt x="208" y="6"/>
                </a:lnTo>
                <a:lnTo>
                  <a:pt x="204" y="10"/>
                </a:lnTo>
                <a:lnTo>
                  <a:pt x="200" y="12"/>
                </a:lnTo>
                <a:lnTo>
                  <a:pt x="196" y="16"/>
                </a:lnTo>
                <a:lnTo>
                  <a:pt x="182" y="22"/>
                </a:lnTo>
                <a:lnTo>
                  <a:pt x="178" y="26"/>
                </a:lnTo>
                <a:lnTo>
                  <a:pt x="174" y="30"/>
                </a:lnTo>
                <a:lnTo>
                  <a:pt x="162" y="24"/>
                </a:lnTo>
                <a:lnTo>
                  <a:pt x="156" y="20"/>
                </a:lnTo>
                <a:lnTo>
                  <a:pt x="146" y="18"/>
                </a:lnTo>
                <a:lnTo>
                  <a:pt x="154" y="38"/>
                </a:lnTo>
                <a:lnTo>
                  <a:pt x="158" y="46"/>
                </a:lnTo>
                <a:lnTo>
                  <a:pt x="160" y="48"/>
                </a:lnTo>
                <a:lnTo>
                  <a:pt x="164" y="52"/>
                </a:lnTo>
                <a:lnTo>
                  <a:pt x="158" y="62"/>
                </a:lnTo>
                <a:lnTo>
                  <a:pt x="146" y="70"/>
                </a:lnTo>
                <a:lnTo>
                  <a:pt x="136" y="76"/>
                </a:lnTo>
                <a:lnTo>
                  <a:pt x="128" y="80"/>
                </a:lnTo>
                <a:lnTo>
                  <a:pt x="120" y="80"/>
                </a:lnTo>
                <a:lnTo>
                  <a:pt x="114" y="80"/>
                </a:lnTo>
                <a:lnTo>
                  <a:pt x="110" y="78"/>
                </a:lnTo>
                <a:lnTo>
                  <a:pt x="108" y="74"/>
                </a:lnTo>
                <a:lnTo>
                  <a:pt x="108" y="64"/>
                </a:lnTo>
                <a:lnTo>
                  <a:pt x="104" y="54"/>
                </a:lnTo>
                <a:lnTo>
                  <a:pt x="90" y="62"/>
                </a:lnTo>
                <a:lnTo>
                  <a:pt x="80" y="64"/>
                </a:lnTo>
                <a:lnTo>
                  <a:pt x="68" y="64"/>
                </a:lnTo>
                <a:lnTo>
                  <a:pt x="62" y="68"/>
                </a:lnTo>
                <a:lnTo>
                  <a:pt x="64" y="68"/>
                </a:lnTo>
                <a:lnTo>
                  <a:pt x="66" y="70"/>
                </a:lnTo>
                <a:lnTo>
                  <a:pt x="68" y="74"/>
                </a:lnTo>
                <a:lnTo>
                  <a:pt x="72" y="76"/>
                </a:lnTo>
                <a:lnTo>
                  <a:pt x="72" y="84"/>
                </a:lnTo>
                <a:lnTo>
                  <a:pt x="66" y="84"/>
                </a:lnTo>
                <a:lnTo>
                  <a:pt x="62" y="86"/>
                </a:lnTo>
                <a:lnTo>
                  <a:pt x="60" y="90"/>
                </a:lnTo>
                <a:lnTo>
                  <a:pt x="58" y="92"/>
                </a:lnTo>
                <a:lnTo>
                  <a:pt x="60" y="98"/>
                </a:lnTo>
                <a:lnTo>
                  <a:pt x="62" y="104"/>
                </a:lnTo>
                <a:lnTo>
                  <a:pt x="66" y="110"/>
                </a:lnTo>
                <a:lnTo>
                  <a:pt x="68" y="116"/>
                </a:lnTo>
                <a:lnTo>
                  <a:pt x="66" y="140"/>
                </a:lnTo>
                <a:lnTo>
                  <a:pt x="62" y="168"/>
                </a:lnTo>
                <a:lnTo>
                  <a:pt x="62" y="172"/>
                </a:lnTo>
                <a:lnTo>
                  <a:pt x="58" y="174"/>
                </a:lnTo>
                <a:lnTo>
                  <a:pt x="46" y="176"/>
                </a:lnTo>
                <a:lnTo>
                  <a:pt x="36" y="178"/>
                </a:lnTo>
                <a:lnTo>
                  <a:pt x="26" y="180"/>
                </a:lnTo>
                <a:lnTo>
                  <a:pt x="20" y="184"/>
                </a:lnTo>
                <a:lnTo>
                  <a:pt x="18" y="188"/>
                </a:lnTo>
                <a:lnTo>
                  <a:pt x="16" y="196"/>
                </a:lnTo>
                <a:lnTo>
                  <a:pt x="14" y="204"/>
                </a:lnTo>
                <a:lnTo>
                  <a:pt x="10" y="216"/>
                </a:lnTo>
                <a:lnTo>
                  <a:pt x="8" y="220"/>
                </a:lnTo>
                <a:lnTo>
                  <a:pt x="6" y="222"/>
                </a:lnTo>
                <a:lnTo>
                  <a:pt x="2" y="226"/>
                </a:lnTo>
                <a:lnTo>
                  <a:pt x="0" y="230"/>
                </a:lnTo>
                <a:lnTo>
                  <a:pt x="2" y="236"/>
                </a:lnTo>
                <a:lnTo>
                  <a:pt x="4" y="240"/>
                </a:lnTo>
                <a:lnTo>
                  <a:pt x="8" y="248"/>
                </a:lnTo>
                <a:lnTo>
                  <a:pt x="14" y="256"/>
                </a:lnTo>
                <a:lnTo>
                  <a:pt x="16" y="260"/>
                </a:lnTo>
                <a:lnTo>
                  <a:pt x="16" y="266"/>
                </a:lnTo>
                <a:lnTo>
                  <a:pt x="24" y="268"/>
                </a:lnTo>
                <a:lnTo>
                  <a:pt x="30" y="272"/>
                </a:lnTo>
                <a:lnTo>
                  <a:pt x="36" y="278"/>
                </a:lnTo>
                <a:lnTo>
                  <a:pt x="40" y="280"/>
                </a:lnTo>
                <a:lnTo>
                  <a:pt x="44" y="278"/>
                </a:lnTo>
                <a:lnTo>
                  <a:pt x="46" y="278"/>
                </a:lnTo>
                <a:lnTo>
                  <a:pt x="48" y="270"/>
                </a:lnTo>
                <a:lnTo>
                  <a:pt x="58" y="270"/>
                </a:lnTo>
                <a:lnTo>
                  <a:pt x="58" y="286"/>
                </a:lnTo>
                <a:lnTo>
                  <a:pt x="58" y="292"/>
                </a:lnTo>
                <a:lnTo>
                  <a:pt x="60" y="294"/>
                </a:lnTo>
                <a:lnTo>
                  <a:pt x="62" y="296"/>
                </a:lnTo>
                <a:lnTo>
                  <a:pt x="64" y="296"/>
                </a:lnTo>
                <a:lnTo>
                  <a:pt x="66" y="296"/>
                </a:lnTo>
                <a:lnTo>
                  <a:pt x="74" y="298"/>
                </a:lnTo>
                <a:lnTo>
                  <a:pt x="86" y="300"/>
                </a:lnTo>
                <a:lnTo>
                  <a:pt x="94" y="296"/>
                </a:lnTo>
                <a:lnTo>
                  <a:pt x="102" y="290"/>
                </a:lnTo>
                <a:lnTo>
                  <a:pt x="116" y="280"/>
                </a:lnTo>
                <a:lnTo>
                  <a:pt x="122" y="276"/>
                </a:lnTo>
                <a:lnTo>
                  <a:pt x="130" y="274"/>
                </a:lnTo>
                <a:lnTo>
                  <a:pt x="136" y="274"/>
                </a:lnTo>
                <a:lnTo>
                  <a:pt x="138" y="276"/>
                </a:lnTo>
                <a:lnTo>
                  <a:pt x="140" y="280"/>
                </a:lnTo>
                <a:lnTo>
                  <a:pt x="140" y="284"/>
                </a:lnTo>
                <a:lnTo>
                  <a:pt x="138" y="294"/>
                </a:lnTo>
                <a:lnTo>
                  <a:pt x="140" y="304"/>
                </a:lnTo>
                <a:lnTo>
                  <a:pt x="144" y="310"/>
                </a:lnTo>
                <a:lnTo>
                  <a:pt x="148" y="318"/>
                </a:lnTo>
                <a:lnTo>
                  <a:pt x="158" y="324"/>
                </a:lnTo>
                <a:lnTo>
                  <a:pt x="168" y="328"/>
                </a:lnTo>
                <a:lnTo>
                  <a:pt x="172" y="326"/>
                </a:lnTo>
                <a:lnTo>
                  <a:pt x="174" y="328"/>
                </a:lnTo>
                <a:lnTo>
                  <a:pt x="178" y="332"/>
                </a:lnTo>
                <a:lnTo>
                  <a:pt x="182" y="334"/>
                </a:lnTo>
                <a:lnTo>
                  <a:pt x="188" y="336"/>
                </a:lnTo>
                <a:lnTo>
                  <a:pt x="188" y="340"/>
                </a:lnTo>
                <a:lnTo>
                  <a:pt x="190" y="342"/>
                </a:lnTo>
                <a:lnTo>
                  <a:pt x="194" y="342"/>
                </a:lnTo>
                <a:lnTo>
                  <a:pt x="198" y="342"/>
                </a:lnTo>
                <a:lnTo>
                  <a:pt x="208" y="340"/>
                </a:lnTo>
                <a:lnTo>
                  <a:pt x="212" y="342"/>
                </a:lnTo>
                <a:lnTo>
                  <a:pt x="216" y="344"/>
                </a:lnTo>
                <a:lnTo>
                  <a:pt x="220" y="354"/>
                </a:lnTo>
                <a:lnTo>
                  <a:pt x="222" y="364"/>
                </a:lnTo>
                <a:lnTo>
                  <a:pt x="224" y="366"/>
                </a:lnTo>
                <a:lnTo>
                  <a:pt x="226" y="368"/>
                </a:lnTo>
                <a:lnTo>
                  <a:pt x="226" y="376"/>
                </a:lnTo>
                <a:lnTo>
                  <a:pt x="226" y="382"/>
                </a:lnTo>
                <a:lnTo>
                  <a:pt x="228" y="386"/>
                </a:lnTo>
                <a:lnTo>
                  <a:pt x="232" y="390"/>
                </a:lnTo>
                <a:lnTo>
                  <a:pt x="242" y="392"/>
                </a:lnTo>
                <a:lnTo>
                  <a:pt x="254" y="394"/>
                </a:lnTo>
                <a:lnTo>
                  <a:pt x="254" y="400"/>
                </a:lnTo>
                <a:lnTo>
                  <a:pt x="254" y="404"/>
                </a:lnTo>
                <a:lnTo>
                  <a:pt x="258" y="408"/>
                </a:lnTo>
                <a:lnTo>
                  <a:pt x="260" y="412"/>
                </a:lnTo>
                <a:lnTo>
                  <a:pt x="268" y="420"/>
                </a:lnTo>
                <a:lnTo>
                  <a:pt x="270" y="422"/>
                </a:lnTo>
                <a:lnTo>
                  <a:pt x="270" y="430"/>
                </a:lnTo>
                <a:lnTo>
                  <a:pt x="270" y="436"/>
                </a:lnTo>
                <a:lnTo>
                  <a:pt x="266" y="444"/>
                </a:lnTo>
                <a:lnTo>
                  <a:pt x="264" y="448"/>
                </a:lnTo>
                <a:lnTo>
                  <a:pt x="264" y="454"/>
                </a:lnTo>
                <a:lnTo>
                  <a:pt x="264" y="464"/>
                </a:lnTo>
                <a:lnTo>
                  <a:pt x="270" y="480"/>
                </a:lnTo>
                <a:lnTo>
                  <a:pt x="276" y="496"/>
                </a:lnTo>
                <a:lnTo>
                  <a:pt x="278" y="500"/>
                </a:lnTo>
                <a:lnTo>
                  <a:pt x="282" y="502"/>
                </a:lnTo>
                <a:lnTo>
                  <a:pt x="292" y="502"/>
                </a:lnTo>
                <a:lnTo>
                  <a:pt x="300" y="504"/>
                </a:lnTo>
                <a:lnTo>
                  <a:pt x="306" y="508"/>
                </a:lnTo>
                <a:lnTo>
                  <a:pt x="308" y="514"/>
                </a:lnTo>
                <a:lnTo>
                  <a:pt x="314" y="526"/>
                </a:lnTo>
                <a:lnTo>
                  <a:pt x="320" y="536"/>
                </a:lnTo>
                <a:lnTo>
                  <a:pt x="322" y="532"/>
                </a:lnTo>
                <a:lnTo>
                  <a:pt x="326" y="530"/>
                </a:lnTo>
                <a:lnTo>
                  <a:pt x="328" y="528"/>
                </a:lnTo>
                <a:lnTo>
                  <a:pt x="332" y="530"/>
                </a:lnTo>
                <a:lnTo>
                  <a:pt x="332" y="534"/>
                </a:lnTo>
                <a:lnTo>
                  <a:pt x="332" y="540"/>
                </a:lnTo>
                <a:lnTo>
                  <a:pt x="332" y="554"/>
                </a:lnTo>
                <a:lnTo>
                  <a:pt x="332" y="564"/>
                </a:lnTo>
                <a:lnTo>
                  <a:pt x="338" y="564"/>
                </a:lnTo>
                <a:lnTo>
                  <a:pt x="344" y="562"/>
                </a:lnTo>
                <a:lnTo>
                  <a:pt x="346" y="572"/>
                </a:lnTo>
                <a:lnTo>
                  <a:pt x="348" y="582"/>
                </a:lnTo>
                <a:lnTo>
                  <a:pt x="348" y="586"/>
                </a:lnTo>
                <a:lnTo>
                  <a:pt x="346" y="590"/>
                </a:lnTo>
                <a:lnTo>
                  <a:pt x="340" y="596"/>
                </a:lnTo>
                <a:lnTo>
                  <a:pt x="326" y="602"/>
                </a:lnTo>
                <a:lnTo>
                  <a:pt x="318" y="610"/>
                </a:lnTo>
                <a:lnTo>
                  <a:pt x="308" y="622"/>
                </a:lnTo>
                <a:lnTo>
                  <a:pt x="302" y="636"/>
                </a:lnTo>
                <a:lnTo>
                  <a:pt x="298" y="642"/>
                </a:lnTo>
                <a:lnTo>
                  <a:pt x="298" y="648"/>
                </a:lnTo>
                <a:lnTo>
                  <a:pt x="308" y="648"/>
                </a:lnTo>
                <a:lnTo>
                  <a:pt x="318" y="652"/>
                </a:lnTo>
                <a:lnTo>
                  <a:pt x="330" y="660"/>
                </a:lnTo>
                <a:lnTo>
                  <a:pt x="340" y="666"/>
                </a:lnTo>
                <a:lnTo>
                  <a:pt x="362" y="684"/>
                </a:lnTo>
                <a:lnTo>
                  <a:pt x="380" y="698"/>
                </a:lnTo>
                <a:lnTo>
                  <a:pt x="382" y="686"/>
                </a:lnTo>
                <a:lnTo>
                  <a:pt x="384" y="674"/>
                </a:lnTo>
                <a:lnTo>
                  <a:pt x="390" y="672"/>
                </a:lnTo>
                <a:lnTo>
                  <a:pt x="396" y="668"/>
                </a:lnTo>
                <a:lnTo>
                  <a:pt x="402" y="664"/>
                </a:lnTo>
                <a:lnTo>
                  <a:pt x="406" y="656"/>
                </a:lnTo>
                <a:lnTo>
                  <a:pt x="414" y="638"/>
                </a:lnTo>
                <a:lnTo>
                  <a:pt x="418" y="624"/>
                </a:lnTo>
                <a:lnTo>
                  <a:pt x="422" y="620"/>
                </a:lnTo>
                <a:lnTo>
                  <a:pt x="424" y="620"/>
                </a:lnTo>
                <a:lnTo>
                  <a:pt x="426" y="618"/>
                </a:lnTo>
                <a:lnTo>
                  <a:pt x="430" y="614"/>
                </a:lnTo>
                <a:lnTo>
                  <a:pt x="436" y="596"/>
                </a:lnTo>
                <a:lnTo>
                  <a:pt x="434" y="594"/>
                </a:lnTo>
                <a:lnTo>
                  <a:pt x="432" y="592"/>
                </a:lnTo>
                <a:lnTo>
                  <a:pt x="428" y="588"/>
                </a:lnTo>
                <a:lnTo>
                  <a:pt x="428" y="560"/>
                </a:lnTo>
                <a:lnTo>
                  <a:pt x="432" y="554"/>
                </a:lnTo>
                <a:lnTo>
                  <a:pt x="438" y="546"/>
                </a:lnTo>
                <a:lnTo>
                  <a:pt x="454" y="534"/>
                </a:lnTo>
                <a:lnTo>
                  <a:pt x="472" y="524"/>
                </a:lnTo>
                <a:lnTo>
                  <a:pt x="488" y="516"/>
                </a:lnTo>
                <a:lnTo>
                  <a:pt x="498" y="514"/>
                </a:lnTo>
                <a:lnTo>
                  <a:pt x="510" y="514"/>
                </a:lnTo>
                <a:lnTo>
                  <a:pt x="522" y="512"/>
                </a:lnTo>
                <a:lnTo>
                  <a:pt x="528" y="510"/>
                </a:lnTo>
                <a:lnTo>
                  <a:pt x="528" y="506"/>
                </a:lnTo>
                <a:lnTo>
                  <a:pt x="538" y="494"/>
                </a:lnTo>
                <a:lnTo>
                  <a:pt x="546" y="478"/>
                </a:lnTo>
                <a:lnTo>
                  <a:pt x="558" y="448"/>
                </a:lnTo>
                <a:lnTo>
                  <a:pt x="560" y="438"/>
                </a:lnTo>
                <a:lnTo>
                  <a:pt x="562" y="428"/>
                </a:lnTo>
                <a:lnTo>
                  <a:pt x="562" y="420"/>
                </a:lnTo>
                <a:lnTo>
                  <a:pt x="564" y="418"/>
                </a:lnTo>
                <a:lnTo>
                  <a:pt x="568" y="414"/>
                </a:lnTo>
                <a:lnTo>
                  <a:pt x="562" y="412"/>
                </a:lnTo>
                <a:lnTo>
                  <a:pt x="572" y="380"/>
                </a:lnTo>
                <a:lnTo>
                  <a:pt x="570" y="366"/>
                </a:lnTo>
                <a:lnTo>
                  <a:pt x="568" y="360"/>
                </a:lnTo>
                <a:lnTo>
                  <a:pt x="568" y="350"/>
                </a:lnTo>
                <a:lnTo>
                  <a:pt x="566" y="340"/>
                </a:lnTo>
                <a:lnTo>
                  <a:pt x="564" y="338"/>
                </a:lnTo>
                <a:lnTo>
                  <a:pt x="566" y="332"/>
                </a:lnTo>
                <a:lnTo>
                  <a:pt x="568" y="328"/>
                </a:lnTo>
                <a:lnTo>
                  <a:pt x="572" y="326"/>
                </a:lnTo>
                <a:lnTo>
                  <a:pt x="580" y="326"/>
                </a:lnTo>
                <a:lnTo>
                  <a:pt x="584" y="316"/>
                </a:lnTo>
                <a:lnTo>
                  <a:pt x="590" y="306"/>
                </a:lnTo>
                <a:lnTo>
                  <a:pt x="590" y="304"/>
                </a:lnTo>
                <a:lnTo>
                  <a:pt x="596" y="294"/>
                </a:lnTo>
                <a:lnTo>
                  <a:pt x="602" y="284"/>
                </a:lnTo>
                <a:lnTo>
                  <a:pt x="614" y="268"/>
                </a:lnTo>
                <a:lnTo>
                  <a:pt x="622" y="258"/>
                </a:lnTo>
                <a:lnTo>
                  <a:pt x="628" y="250"/>
                </a:lnTo>
                <a:lnTo>
                  <a:pt x="630" y="236"/>
                </a:lnTo>
                <a:lnTo>
                  <a:pt x="632" y="224"/>
                </a:lnTo>
                <a:lnTo>
                  <a:pt x="632" y="208"/>
                </a:lnTo>
                <a:lnTo>
                  <a:pt x="628" y="196"/>
                </a:lnTo>
                <a:lnTo>
                  <a:pt x="626" y="192"/>
                </a:lnTo>
                <a:lnTo>
                  <a:pt x="622" y="186"/>
                </a:lnTo>
                <a:lnTo>
                  <a:pt x="618" y="184"/>
                </a:lnTo>
                <a:lnTo>
                  <a:pt x="614" y="182"/>
                </a:lnTo>
                <a:lnTo>
                  <a:pt x="604" y="182"/>
                </a:lnTo>
                <a:lnTo>
                  <a:pt x="594" y="176"/>
                </a:lnTo>
                <a:lnTo>
                  <a:pt x="586" y="172"/>
                </a:lnTo>
                <a:lnTo>
                  <a:pt x="580" y="166"/>
                </a:lnTo>
                <a:lnTo>
                  <a:pt x="566" y="152"/>
                </a:lnTo>
                <a:lnTo>
                  <a:pt x="556" y="146"/>
                </a:lnTo>
                <a:lnTo>
                  <a:pt x="548" y="142"/>
                </a:lnTo>
                <a:lnTo>
                  <a:pt x="538" y="142"/>
                </a:lnTo>
                <a:lnTo>
                  <a:pt x="530" y="142"/>
                </a:lnTo>
                <a:lnTo>
                  <a:pt x="522" y="144"/>
                </a:lnTo>
                <a:lnTo>
                  <a:pt x="512" y="142"/>
                </a:lnTo>
                <a:lnTo>
                  <a:pt x="508" y="140"/>
                </a:lnTo>
                <a:lnTo>
                  <a:pt x="504" y="136"/>
                </a:lnTo>
                <a:lnTo>
                  <a:pt x="500" y="134"/>
                </a:lnTo>
                <a:lnTo>
                  <a:pt x="494" y="132"/>
                </a:lnTo>
                <a:lnTo>
                  <a:pt x="486" y="134"/>
                </a:lnTo>
                <a:lnTo>
                  <a:pt x="480" y="136"/>
                </a:lnTo>
                <a:lnTo>
                  <a:pt x="476" y="140"/>
                </a:lnTo>
                <a:lnTo>
                  <a:pt x="472" y="142"/>
                </a:lnTo>
                <a:lnTo>
                  <a:pt x="470" y="132"/>
                </a:lnTo>
                <a:lnTo>
                  <a:pt x="466" y="124"/>
                </a:lnTo>
                <a:lnTo>
                  <a:pt x="460" y="120"/>
                </a:lnTo>
                <a:lnTo>
                  <a:pt x="454" y="114"/>
                </a:lnTo>
                <a:lnTo>
                  <a:pt x="446" y="110"/>
                </a:lnTo>
                <a:lnTo>
                  <a:pt x="440" y="106"/>
                </a:lnTo>
                <a:lnTo>
                  <a:pt x="430" y="104"/>
                </a:lnTo>
                <a:lnTo>
                  <a:pt x="422" y="104"/>
                </a:lnTo>
                <a:lnTo>
                  <a:pt x="414" y="102"/>
                </a:lnTo>
                <a:lnTo>
                  <a:pt x="412" y="114"/>
                </a:lnTo>
                <a:lnTo>
                  <a:pt x="406" y="120"/>
                </a:lnTo>
                <a:lnTo>
                  <a:pt x="400" y="126"/>
                </a:lnTo>
                <a:lnTo>
                  <a:pt x="394" y="134"/>
                </a:lnTo>
                <a:lnTo>
                  <a:pt x="392" y="122"/>
                </a:lnTo>
                <a:lnTo>
                  <a:pt x="380" y="122"/>
                </a:lnTo>
                <a:lnTo>
                  <a:pt x="370" y="120"/>
                </a:lnTo>
                <a:lnTo>
                  <a:pt x="360" y="120"/>
                </a:lnTo>
                <a:lnTo>
                  <a:pt x="348" y="120"/>
                </a:lnTo>
                <a:lnTo>
                  <a:pt x="358" y="116"/>
                </a:lnTo>
                <a:lnTo>
                  <a:pt x="366" y="112"/>
                </a:lnTo>
                <a:lnTo>
                  <a:pt x="368" y="104"/>
                </a:lnTo>
                <a:lnTo>
                  <a:pt x="358" y="106"/>
                </a:lnTo>
                <a:lnTo>
                  <a:pt x="364" y="96"/>
                </a:lnTo>
                <a:lnTo>
                  <a:pt x="370" y="86"/>
                </a:lnTo>
                <a:lnTo>
                  <a:pt x="374" y="82"/>
                </a:lnTo>
                <a:lnTo>
                  <a:pt x="380" y="76"/>
                </a:lnTo>
                <a:lnTo>
                  <a:pt x="382" y="70"/>
                </a:lnTo>
                <a:lnTo>
                  <a:pt x="386" y="64"/>
                </a:lnTo>
                <a:lnTo>
                  <a:pt x="376" y="56"/>
                </a:lnTo>
                <a:lnTo>
                  <a:pt x="370" y="50"/>
                </a:lnTo>
                <a:lnTo>
                  <a:pt x="368" y="42"/>
                </a:lnTo>
                <a:lnTo>
                  <a:pt x="368" y="36"/>
                </a:lnTo>
                <a:lnTo>
                  <a:pt x="368" y="28"/>
                </a:lnTo>
                <a:lnTo>
                  <a:pt x="368" y="20"/>
                </a:lnTo>
                <a:lnTo>
                  <a:pt x="364" y="14"/>
                </a:lnTo>
                <a:lnTo>
                  <a:pt x="362" y="1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2" name="Freeform 77"/>
          <p:cNvSpPr>
            <a:spLocks noChangeAspect="1"/>
          </p:cNvSpPr>
          <p:nvPr/>
        </p:nvSpPr>
        <p:spPr bwMode="auto">
          <a:xfrm>
            <a:off x="2578100" y="4154488"/>
            <a:ext cx="131763" cy="174625"/>
          </a:xfrm>
          <a:custGeom>
            <a:avLst/>
            <a:gdLst>
              <a:gd name="T0" fmla="*/ 12 w 88"/>
              <a:gd name="T1" fmla="*/ 86 h 118"/>
              <a:gd name="T2" fmla="*/ 10 w 88"/>
              <a:gd name="T3" fmla="*/ 90 h 118"/>
              <a:gd name="T4" fmla="*/ 12 w 88"/>
              <a:gd name="T5" fmla="*/ 92 h 118"/>
              <a:gd name="T6" fmla="*/ 12 w 88"/>
              <a:gd name="T7" fmla="*/ 98 h 118"/>
              <a:gd name="T8" fmla="*/ 10 w 88"/>
              <a:gd name="T9" fmla="*/ 102 h 118"/>
              <a:gd name="T10" fmla="*/ 8 w 88"/>
              <a:gd name="T11" fmla="*/ 106 h 118"/>
              <a:gd name="T12" fmla="*/ 18 w 88"/>
              <a:gd name="T13" fmla="*/ 112 h 118"/>
              <a:gd name="T14" fmla="*/ 30 w 88"/>
              <a:gd name="T15" fmla="*/ 118 h 118"/>
              <a:gd name="T16" fmla="*/ 34 w 88"/>
              <a:gd name="T17" fmla="*/ 116 h 118"/>
              <a:gd name="T18" fmla="*/ 36 w 88"/>
              <a:gd name="T19" fmla="*/ 112 h 118"/>
              <a:gd name="T20" fmla="*/ 40 w 88"/>
              <a:gd name="T21" fmla="*/ 102 h 118"/>
              <a:gd name="T22" fmla="*/ 46 w 88"/>
              <a:gd name="T23" fmla="*/ 88 h 118"/>
              <a:gd name="T24" fmla="*/ 50 w 88"/>
              <a:gd name="T25" fmla="*/ 84 h 118"/>
              <a:gd name="T26" fmla="*/ 56 w 88"/>
              <a:gd name="T27" fmla="*/ 80 h 118"/>
              <a:gd name="T28" fmla="*/ 68 w 88"/>
              <a:gd name="T29" fmla="*/ 74 h 118"/>
              <a:gd name="T30" fmla="*/ 78 w 88"/>
              <a:gd name="T31" fmla="*/ 66 h 118"/>
              <a:gd name="T32" fmla="*/ 84 w 88"/>
              <a:gd name="T33" fmla="*/ 54 h 118"/>
              <a:gd name="T34" fmla="*/ 86 w 88"/>
              <a:gd name="T35" fmla="*/ 50 h 118"/>
              <a:gd name="T36" fmla="*/ 86 w 88"/>
              <a:gd name="T37" fmla="*/ 42 h 118"/>
              <a:gd name="T38" fmla="*/ 88 w 88"/>
              <a:gd name="T39" fmla="*/ 40 h 118"/>
              <a:gd name="T40" fmla="*/ 86 w 88"/>
              <a:gd name="T41" fmla="*/ 32 h 118"/>
              <a:gd name="T42" fmla="*/ 84 w 88"/>
              <a:gd name="T43" fmla="*/ 28 h 118"/>
              <a:gd name="T44" fmla="*/ 86 w 88"/>
              <a:gd name="T45" fmla="*/ 26 h 118"/>
              <a:gd name="T46" fmla="*/ 70 w 88"/>
              <a:gd name="T47" fmla="*/ 24 h 118"/>
              <a:gd name="T48" fmla="*/ 56 w 88"/>
              <a:gd name="T49" fmla="*/ 18 h 118"/>
              <a:gd name="T50" fmla="*/ 42 w 88"/>
              <a:gd name="T51" fmla="*/ 10 h 118"/>
              <a:gd name="T52" fmla="*/ 34 w 88"/>
              <a:gd name="T53" fmla="*/ 2 h 118"/>
              <a:gd name="T54" fmla="*/ 28 w 88"/>
              <a:gd name="T55" fmla="*/ 0 h 118"/>
              <a:gd name="T56" fmla="*/ 20 w 88"/>
              <a:gd name="T57" fmla="*/ 2 h 118"/>
              <a:gd name="T58" fmla="*/ 14 w 88"/>
              <a:gd name="T59" fmla="*/ 6 h 118"/>
              <a:gd name="T60" fmla="*/ 12 w 88"/>
              <a:gd name="T61" fmla="*/ 10 h 118"/>
              <a:gd name="T62" fmla="*/ 12 w 88"/>
              <a:gd name="T63" fmla="*/ 14 h 118"/>
              <a:gd name="T64" fmla="*/ 12 w 88"/>
              <a:gd name="T65" fmla="*/ 26 h 118"/>
              <a:gd name="T66" fmla="*/ 6 w 88"/>
              <a:gd name="T67" fmla="*/ 40 h 118"/>
              <a:gd name="T68" fmla="*/ 2 w 88"/>
              <a:gd name="T69" fmla="*/ 54 h 118"/>
              <a:gd name="T70" fmla="*/ 0 w 88"/>
              <a:gd name="T71" fmla="*/ 64 h 118"/>
              <a:gd name="T72" fmla="*/ 4 w 88"/>
              <a:gd name="T73" fmla="*/ 70 h 118"/>
              <a:gd name="T74" fmla="*/ 6 w 88"/>
              <a:gd name="T75" fmla="*/ 72 h 118"/>
              <a:gd name="T76" fmla="*/ 10 w 88"/>
              <a:gd name="T77" fmla="*/ 72 h 118"/>
              <a:gd name="T78" fmla="*/ 14 w 88"/>
              <a:gd name="T79" fmla="*/ 70 h 118"/>
              <a:gd name="T80" fmla="*/ 18 w 88"/>
              <a:gd name="T81" fmla="*/ 66 h 118"/>
              <a:gd name="T82" fmla="*/ 18 w 88"/>
              <a:gd name="T83" fmla="*/ 74 h 118"/>
              <a:gd name="T84" fmla="*/ 18 w 88"/>
              <a:gd name="T85" fmla="*/ 80 h 118"/>
              <a:gd name="T86" fmla="*/ 12 w 88"/>
              <a:gd name="T87" fmla="*/ 84 h 118"/>
              <a:gd name="T88" fmla="*/ 8 w 88"/>
              <a:gd name="T89" fmla="*/ 86 h 118"/>
              <a:gd name="T90" fmla="*/ 10 w 88"/>
              <a:gd name="T91" fmla="*/ 86 h 118"/>
              <a:gd name="T92" fmla="*/ 12 w 88"/>
              <a:gd name="T93" fmla="*/ 86 h 11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88"/>
              <a:gd name="T142" fmla="*/ 0 h 118"/>
              <a:gd name="T143" fmla="*/ 88 w 88"/>
              <a:gd name="T144" fmla="*/ 118 h 11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88" h="118">
                <a:moveTo>
                  <a:pt x="12" y="86"/>
                </a:moveTo>
                <a:lnTo>
                  <a:pt x="10" y="90"/>
                </a:lnTo>
                <a:lnTo>
                  <a:pt x="12" y="92"/>
                </a:lnTo>
                <a:lnTo>
                  <a:pt x="12" y="98"/>
                </a:lnTo>
                <a:lnTo>
                  <a:pt x="10" y="102"/>
                </a:lnTo>
                <a:lnTo>
                  <a:pt x="8" y="106"/>
                </a:lnTo>
                <a:lnTo>
                  <a:pt x="18" y="112"/>
                </a:lnTo>
                <a:lnTo>
                  <a:pt x="30" y="118"/>
                </a:lnTo>
                <a:lnTo>
                  <a:pt x="34" y="116"/>
                </a:lnTo>
                <a:lnTo>
                  <a:pt x="36" y="112"/>
                </a:lnTo>
                <a:lnTo>
                  <a:pt x="40" y="102"/>
                </a:lnTo>
                <a:lnTo>
                  <a:pt x="46" y="88"/>
                </a:lnTo>
                <a:lnTo>
                  <a:pt x="50" y="84"/>
                </a:lnTo>
                <a:lnTo>
                  <a:pt x="56" y="80"/>
                </a:lnTo>
                <a:lnTo>
                  <a:pt x="68" y="74"/>
                </a:lnTo>
                <a:lnTo>
                  <a:pt x="78" y="66"/>
                </a:lnTo>
                <a:lnTo>
                  <a:pt x="84" y="54"/>
                </a:lnTo>
                <a:lnTo>
                  <a:pt x="86" y="50"/>
                </a:lnTo>
                <a:lnTo>
                  <a:pt x="86" y="42"/>
                </a:lnTo>
                <a:lnTo>
                  <a:pt x="88" y="40"/>
                </a:lnTo>
                <a:lnTo>
                  <a:pt x="86" y="32"/>
                </a:lnTo>
                <a:lnTo>
                  <a:pt x="84" y="28"/>
                </a:lnTo>
                <a:lnTo>
                  <a:pt x="86" y="26"/>
                </a:lnTo>
                <a:lnTo>
                  <a:pt x="70" y="24"/>
                </a:lnTo>
                <a:lnTo>
                  <a:pt x="56" y="18"/>
                </a:lnTo>
                <a:lnTo>
                  <a:pt x="42" y="10"/>
                </a:lnTo>
                <a:lnTo>
                  <a:pt x="34" y="2"/>
                </a:lnTo>
                <a:lnTo>
                  <a:pt x="28" y="0"/>
                </a:lnTo>
                <a:lnTo>
                  <a:pt x="20" y="2"/>
                </a:lnTo>
                <a:lnTo>
                  <a:pt x="14" y="6"/>
                </a:lnTo>
                <a:lnTo>
                  <a:pt x="12" y="10"/>
                </a:lnTo>
                <a:lnTo>
                  <a:pt x="12" y="14"/>
                </a:lnTo>
                <a:lnTo>
                  <a:pt x="12" y="26"/>
                </a:lnTo>
                <a:lnTo>
                  <a:pt x="6" y="40"/>
                </a:lnTo>
                <a:lnTo>
                  <a:pt x="2" y="54"/>
                </a:lnTo>
                <a:lnTo>
                  <a:pt x="0" y="64"/>
                </a:lnTo>
                <a:lnTo>
                  <a:pt x="4" y="70"/>
                </a:lnTo>
                <a:lnTo>
                  <a:pt x="6" y="72"/>
                </a:lnTo>
                <a:lnTo>
                  <a:pt x="10" y="72"/>
                </a:lnTo>
                <a:lnTo>
                  <a:pt x="14" y="70"/>
                </a:lnTo>
                <a:lnTo>
                  <a:pt x="18" y="66"/>
                </a:lnTo>
                <a:lnTo>
                  <a:pt x="18" y="74"/>
                </a:lnTo>
                <a:lnTo>
                  <a:pt x="18" y="80"/>
                </a:lnTo>
                <a:lnTo>
                  <a:pt x="12" y="84"/>
                </a:lnTo>
                <a:lnTo>
                  <a:pt x="8" y="86"/>
                </a:lnTo>
                <a:lnTo>
                  <a:pt x="10" y="86"/>
                </a:lnTo>
                <a:lnTo>
                  <a:pt x="12" y="8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3" name="Freeform 78"/>
          <p:cNvSpPr>
            <a:spLocks noChangeAspect="1"/>
          </p:cNvSpPr>
          <p:nvPr/>
        </p:nvSpPr>
        <p:spPr bwMode="auto">
          <a:xfrm>
            <a:off x="2571750" y="4202113"/>
            <a:ext cx="309563" cy="493712"/>
          </a:xfrm>
          <a:custGeom>
            <a:avLst/>
            <a:gdLst>
              <a:gd name="T0" fmla="*/ 174 w 208"/>
              <a:gd name="T1" fmla="*/ 318 h 332"/>
              <a:gd name="T2" fmla="*/ 136 w 208"/>
              <a:gd name="T3" fmla="*/ 292 h 332"/>
              <a:gd name="T4" fmla="*/ 98 w 208"/>
              <a:gd name="T5" fmla="*/ 268 h 332"/>
              <a:gd name="T6" fmla="*/ 80 w 208"/>
              <a:gd name="T7" fmla="*/ 232 h 332"/>
              <a:gd name="T8" fmla="*/ 52 w 208"/>
              <a:gd name="T9" fmla="*/ 174 h 332"/>
              <a:gd name="T10" fmla="*/ 32 w 208"/>
              <a:gd name="T11" fmla="*/ 132 h 332"/>
              <a:gd name="T12" fmla="*/ 18 w 208"/>
              <a:gd name="T13" fmla="*/ 112 h 332"/>
              <a:gd name="T14" fmla="*/ 2 w 208"/>
              <a:gd name="T15" fmla="*/ 104 h 332"/>
              <a:gd name="T16" fmla="*/ 0 w 208"/>
              <a:gd name="T17" fmla="*/ 66 h 332"/>
              <a:gd name="T18" fmla="*/ 12 w 208"/>
              <a:gd name="T19" fmla="*/ 54 h 332"/>
              <a:gd name="T20" fmla="*/ 16 w 208"/>
              <a:gd name="T21" fmla="*/ 60 h 332"/>
              <a:gd name="T22" fmla="*/ 12 w 208"/>
              <a:gd name="T23" fmla="*/ 74 h 332"/>
              <a:gd name="T24" fmla="*/ 38 w 208"/>
              <a:gd name="T25" fmla="*/ 84 h 332"/>
              <a:gd name="T26" fmla="*/ 50 w 208"/>
              <a:gd name="T27" fmla="*/ 56 h 332"/>
              <a:gd name="T28" fmla="*/ 72 w 208"/>
              <a:gd name="T29" fmla="*/ 42 h 332"/>
              <a:gd name="T30" fmla="*/ 90 w 208"/>
              <a:gd name="T31" fmla="*/ 18 h 332"/>
              <a:gd name="T32" fmla="*/ 90 w 208"/>
              <a:gd name="T33" fmla="*/ 0 h 332"/>
              <a:gd name="T34" fmla="*/ 106 w 208"/>
              <a:gd name="T35" fmla="*/ 8 h 332"/>
              <a:gd name="T36" fmla="*/ 124 w 208"/>
              <a:gd name="T37" fmla="*/ 26 h 332"/>
              <a:gd name="T38" fmla="*/ 144 w 208"/>
              <a:gd name="T39" fmla="*/ 42 h 332"/>
              <a:gd name="T40" fmla="*/ 152 w 208"/>
              <a:gd name="T41" fmla="*/ 38 h 332"/>
              <a:gd name="T42" fmla="*/ 160 w 208"/>
              <a:gd name="T43" fmla="*/ 44 h 332"/>
              <a:gd name="T44" fmla="*/ 172 w 208"/>
              <a:gd name="T45" fmla="*/ 40 h 332"/>
              <a:gd name="T46" fmla="*/ 174 w 208"/>
              <a:gd name="T47" fmla="*/ 52 h 332"/>
              <a:gd name="T48" fmla="*/ 170 w 208"/>
              <a:gd name="T49" fmla="*/ 64 h 332"/>
              <a:gd name="T50" fmla="*/ 180 w 208"/>
              <a:gd name="T51" fmla="*/ 74 h 332"/>
              <a:gd name="T52" fmla="*/ 154 w 208"/>
              <a:gd name="T53" fmla="*/ 80 h 332"/>
              <a:gd name="T54" fmla="*/ 136 w 208"/>
              <a:gd name="T55" fmla="*/ 90 h 332"/>
              <a:gd name="T56" fmla="*/ 128 w 208"/>
              <a:gd name="T57" fmla="*/ 118 h 332"/>
              <a:gd name="T58" fmla="*/ 120 w 208"/>
              <a:gd name="T59" fmla="*/ 128 h 332"/>
              <a:gd name="T60" fmla="*/ 122 w 208"/>
              <a:gd name="T61" fmla="*/ 142 h 332"/>
              <a:gd name="T62" fmla="*/ 134 w 208"/>
              <a:gd name="T63" fmla="*/ 162 h 332"/>
              <a:gd name="T64" fmla="*/ 148 w 208"/>
              <a:gd name="T65" fmla="*/ 174 h 332"/>
              <a:gd name="T66" fmla="*/ 162 w 208"/>
              <a:gd name="T67" fmla="*/ 180 h 332"/>
              <a:gd name="T68" fmla="*/ 176 w 208"/>
              <a:gd name="T69" fmla="*/ 172 h 332"/>
              <a:gd name="T70" fmla="*/ 178 w 208"/>
              <a:gd name="T71" fmla="*/ 196 h 332"/>
              <a:gd name="T72" fmla="*/ 184 w 208"/>
              <a:gd name="T73" fmla="*/ 198 h 332"/>
              <a:gd name="T74" fmla="*/ 206 w 208"/>
              <a:gd name="T75" fmla="*/ 218 h 332"/>
              <a:gd name="T76" fmla="*/ 204 w 208"/>
              <a:gd name="T77" fmla="*/ 264 h 332"/>
              <a:gd name="T78" fmla="*/ 200 w 208"/>
              <a:gd name="T79" fmla="*/ 276 h 332"/>
              <a:gd name="T80" fmla="*/ 208 w 208"/>
              <a:gd name="T81" fmla="*/ 296 h 332"/>
              <a:gd name="T82" fmla="*/ 200 w 208"/>
              <a:gd name="T83" fmla="*/ 322 h 332"/>
              <a:gd name="T84" fmla="*/ 186 w 208"/>
              <a:gd name="T85" fmla="*/ 332 h 33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08"/>
              <a:gd name="T130" fmla="*/ 0 h 332"/>
              <a:gd name="T131" fmla="*/ 208 w 208"/>
              <a:gd name="T132" fmla="*/ 332 h 33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08" h="332">
                <a:moveTo>
                  <a:pt x="186" y="332"/>
                </a:moveTo>
                <a:lnTo>
                  <a:pt x="180" y="324"/>
                </a:lnTo>
                <a:lnTo>
                  <a:pt x="174" y="318"/>
                </a:lnTo>
                <a:lnTo>
                  <a:pt x="154" y="300"/>
                </a:lnTo>
                <a:lnTo>
                  <a:pt x="146" y="294"/>
                </a:lnTo>
                <a:lnTo>
                  <a:pt x="136" y="292"/>
                </a:lnTo>
                <a:lnTo>
                  <a:pt x="118" y="282"/>
                </a:lnTo>
                <a:lnTo>
                  <a:pt x="108" y="276"/>
                </a:lnTo>
                <a:lnTo>
                  <a:pt x="98" y="268"/>
                </a:lnTo>
                <a:lnTo>
                  <a:pt x="94" y="262"/>
                </a:lnTo>
                <a:lnTo>
                  <a:pt x="90" y="254"/>
                </a:lnTo>
                <a:lnTo>
                  <a:pt x="80" y="232"/>
                </a:lnTo>
                <a:lnTo>
                  <a:pt x="72" y="212"/>
                </a:lnTo>
                <a:lnTo>
                  <a:pt x="62" y="194"/>
                </a:lnTo>
                <a:lnTo>
                  <a:pt x="52" y="174"/>
                </a:lnTo>
                <a:lnTo>
                  <a:pt x="46" y="158"/>
                </a:lnTo>
                <a:lnTo>
                  <a:pt x="40" y="146"/>
                </a:lnTo>
                <a:lnTo>
                  <a:pt x="32" y="132"/>
                </a:lnTo>
                <a:lnTo>
                  <a:pt x="24" y="118"/>
                </a:lnTo>
                <a:lnTo>
                  <a:pt x="22" y="114"/>
                </a:lnTo>
                <a:lnTo>
                  <a:pt x="18" y="112"/>
                </a:lnTo>
                <a:lnTo>
                  <a:pt x="12" y="108"/>
                </a:lnTo>
                <a:lnTo>
                  <a:pt x="4" y="106"/>
                </a:lnTo>
                <a:lnTo>
                  <a:pt x="2" y="104"/>
                </a:lnTo>
                <a:lnTo>
                  <a:pt x="0" y="100"/>
                </a:lnTo>
                <a:lnTo>
                  <a:pt x="0" y="82"/>
                </a:lnTo>
                <a:lnTo>
                  <a:pt x="0" y="66"/>
                </a:lnTo>
                <a:lnTo>
                  <a:pt x="2" y="64"/>
                </a:lnTo>
                <a:lnTo>
                  <a:pt x="4" y="60"/>
                </a:lnTo>
                <a:lnTo>
                  <a:pt x="12" y="54"/>
                </a:lnTo>
                <a:lnTo>
                  <a:pt x="16" y="54"/>
                </a:lnTo>
                <a:lnTo>
                  <a:pt x="14" y="58"/>
                </a:lnTo>
                <a:lnTo>
                  <a:pt x="16" y="60"/>
                </a:lnTo>
                <a:lnTo>
                  <a:pt x="16" y="66"/>
                </a:lnTo>
                <a:lnTo>
                  <a:pt x="14" y="70"/>
                </a:lnTo>
                <a:lnTo>
                  <a:pt x="12" y="74"/>
                </a:lnTo>
                <a:lnTo>
                  <a:pt x="22" y="80"/>
                </a:lnTo>
                <a:lnTo>
                  <a:pt x="34" y="86"/>
                </a:lnTo>
                <a:lnTo>
                  <a:pt x="38" y="84"/>
                </a:lnTo>
                <a:lnTo>
                  <a:pt x="40" y="80"/>
                </a:lnTo>
                <a:lnTo>
                  <a:pt x="44" y="70"/>
                </a:lnTo>
                <a:lnTo>
                  <a:pt x="50" y="56"/>
                </a:lnTo>
                <a:lnTo>
                  <a:pt x="54" y="52"/>
                </a:lnTo>
                <a:lnTo>
                  <a:pt x="60" y="48"/>
                </a:lnTo>
                <a:lnTo>
                  <a:pt x="72" y="42"/>
                </a:lnTo>
                <a:lnTo>
                  <a:pt x="82" y="34"/>
                </a:lnTo>
                <a:lnTo>
                  <a:pt x="88" y="22"/>
                </a:lnTo>
                <a:lnTo>
                  <a:pt x="90" y="18"/>
                </a:lnTo>
                <a:lnTo>
                  <a:pt x="90" y="10"/>
                </a:lnTo>
                <a:lnTo>
                  <a:pt x="92" y="8"/>
                </a:lnTo>
                <a:lnTo>
                  <a:pt x="90" y="0"/>
                </a:lnTo>
                <a:lnTo>
                  <a:pt x="96" y="0"/>
                </a:lnTo>
                <a:lnTo>
                  <a:pt x="100" y="4"/>
                </a:lnTo>
                <a:lnTo>
                  <a:pt x="106" y="8"/>
                </a:lnTo>
                <a:lnTo>
                  <a:pt x="114" y="14"/>
                </a:lnTo>
                <a:lnTo>
                  <a:pt x="120" y="22"/>
                </a:lnTo>
                <a:lnTo>
                  <a:pt x="124" y="26"/>
                </a:lnTo>
                <a:lnTo>
                  <a:pt x="126" y="34"/>
                </a:lnTo>
                <a:lnTo>
                  <a:pt x="128" y="42"/>
                </a:lnTo>
                <a:lnTo>
                  <a:pt x="144" y="42"/>
                </a:lnTo>
                <a:lnTo>
                  <a:pt x="146" y="42"/>
                </a:lnTo>
                <a:lnTo>
                  <a:pt x="148" y="40"/>
                </a:lnTo>
                <a:lnTo>
                  <a:pt x="152" y="38"/>
                </a:lnTo>
                <a:lnTo>
                  <a:pt x="154" y="38"/>
                </a:lnTo>
                <a:lnTo>
                  <a:pt x="156" y="40"/>
                </a:lnTo>
                <a:lnTo>
                  <a:pt x="160" y="44"/>
                </a:lnTo>
                <a:lnTo>
                  <a:pt x="160" y="40"/>
                </a:lnTo>
                <a:lnTo>
                  <a:pt x="164" y="38"/>
                </a:lnTo>
                <a:lnTo>
                  <a:pt x="172" y="40"/>
                </a:lnTo>
                <a:lnTo>
                  <a:pt x="178" y="44"/>
                </a:lnTo>
                <a:lnTo>
                  <a:pt x="176" y="48"/>
                </a:lnTo>
                <a:lnTo>
                  <a:pt x="174" y="52"/>
                </a:lnTo>
                <a:lnTo>
                  <a:pt x="170" y="56"/>
                </a:lnTo>
                <a:lnTo>
                  <a:pt x="168" y="60"/>
                </a:lnTo>
                <a:lnTo>
                  <a:pt x="170" y="64"/>
                </a:lnTo>
                <a:lnTo>
                  <a:pt x="174" y="66"/>
                </a:lnTo>
                <a:lnTo>
                  <a:pt x="180" y="70"/>
                </a:lnTo>
                <a:lnTo>
                  <a:pt x="180" y="74"/>
                </a:lnTo>
                <a:lnTo>
                  <a:pt x="176" y="76"/>
                </a:lnTo>
                <a:lnTo>
                  <a:pt x="164" y="78"/>
                </a:lnTo>
                <a:lnTo>
                  <a:pt x="154" y="80"/>
                </a:lnTo>
                <a:lnTo>
                  <a:pt x="144" y="82"/>
                </a:lnTo>
                <a:lnTo>
                  <a:pt x="138" y="86"/>
                </a:lnTo>
                <a:lnTo>
                  <a:pt x="136" y="90"/>
                </a:lnTo>
                <a:lnTo>
                  <a:pt x="134" y="98"/>
                </a:lnTo>
                <a:lnTo>
                  <a:pt x="132" y="106"/>
                </a:lnTo>
                <a:lnTo>
                  <a:pt x="128" y="118"/>
                </a:lnTo>
                <a:lnTo>
                  <a:pt x="126" y="122"/>
                </a:lnTo>
                <a:lnTo>
                  <a:pt x="124" y="124"/>
                </a:lnTo>
                <a:lnTo>
                  <a:pt x="120" y="128"/>
                </a:lnTo>
                <a:lnTo>
                  <a:pt x="118" y="132"/>
                </a:lnTo>
                <a:lnTo>
                  <a:pt x="120" y="138"/>
                </a:lnTo>
                <a:lnTo>
                  <a:pt x="122" y="142"/>
                </a:lnTo>
                <a:lnTo>
                  <a:pt x="126" y="150"/>
                </a:lnTo>
                <a:lnTo>
                  <a:pt x="132" y="158"/>
                </a:lnTo>
                <a:lnTo>
                  <a:pt x="134" y="162"/>
                </a:lnTo>
                <a:lnTo>
                  <a:pt x="134" y="168"/>
                </a:lnTo>
                <a:lnTo>
                  <a:pt x="142" y="170"/>
                </a:lnTo>
                <a:lnTo>
                  <a:pt x="148" y="174"/>
                </a:lnTo>
                <a:lnTo>
                  <a:pt x="154" y="180"/>
                </a:lnTo>
                <a:lnTo>
                  <a:pt x="158" y="182"/>
                </a:lnTo>
                <a:lnTo>
                  <a:pt x="162" y="180"/>
                </a:lnTo>
                <a:lnTo>
                  <a:pt x="164" y="180"/>
                </a:lnTo>
                <a:lnTo>
                  <a:pt x="166" y="172"/>
                </a:lnTo>
                <a:lnTo>
                  <a:pt x="176" y="172"/>
                </a:lnTo>
                <a:lnTo>
                  <a:pt x="176" y="188"/>
                </a:lnTo>
                <a:lnTo>
                  <a:pt x="176" y="194"/>
                </a:lnTo>
                <a:lnTo>
                  <a:pt x="178" y="196"/>
                </a:lnTo>
                <a:lnTo>
                  <a:pt x="180" y="198"/>
                </a:lnTo>
                <a:lnTo>
                  <a:pt x="182" y="198"/>
                </a:lnTo>
                <a:lnTo>
                  <a:pt x="184" y="198"/>
                </a:lnTo>
                <a:lnTo>
                  <a:pt x="192" y="200"/>
                </a:lnTo>
                <a:lnTo>
                  <a:pt x="202" y="212"/>
                </a:lnTo>
                <a:lnTo>
                  <a:pt x="206" y="218"/>
                </a:lnTo>
                <a:lnTo>
                  <a:pt x="208" y="226"/>
                </a:lnTo>
                <a:lnTo>
                  <a:pt x="206" y="258"/>
                </a:lnTo>
                <a:lnTo>
                  <a:pt x="204" y="264"/>
                </a:lnTo>
                <a:lnTo>
                  <a:pt x="204" y="266"/>
                </a:lnTo>
                <a:lnTo>
                  <a:pt x="202" y="270"/>
                </a:lnTo>
                <a:lnTo>
                  <a:pt x="200" y="276"/>
                </a:lnTo>
                <a:lnTo>
                  <a:pt x="202" y="290"/>
                </a:lnTo>
                <a:lnTo>
                  <a:pt x="204" y="294"/>
                </a:lnTo>
                <a:lnTo>
                  <a:pt x="208" y="296"/>
                </a:lnTo>
                <a:lnTo>
                  <a:pt x="204" y="306"/>
                </a:lnTo>
                <a:lnTo>
                  <a:pt x="202" y="316"/>
                </a:lnTo>
                <a:lnTo>
                  <a:pt x="200" y="322"/>
                </a:lnTo>
                <a:lnTo>
                  <a:pt x="196" y="326"/>
                </a:lnTo>
                <a:lnTo>
                  <a:pt x="190" y="330"/>
                </a:lnTo>
                <a:lnTo>
                  <a:pt x="186" y="33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4" name="Freeform 79"/>
          <p:cNvSpPr>
            <a:spLocks noChangeAspect="1"/>
          </p:cNvSpPr>
          <p:nvPr/>
        </p:nvSpPr>
        <p:spPr bwMode="auto">
          <a:xfrm>
            <a:off x="2859088" y="4462463"/>
            <a:ext cx="292100" cy="354012"/>
          </a:xfrm>
          <a:custGeom>
            <a:avLst/>
            <a:gdLst>
              <a:gd name="T0" fmla="*/ 10 w 196"/>
              <a:gd name="T1" fmla="*/ 34 h 238"/>
              <a:gd name="T2" fmla="*/ 16 w 196"/>
              <a:gd name="T3" fmla="*/ 50 h 238"/>
              <a:gd name="T4" fmla="*/ 12 w 196"/>
              <a:gd name="T5" fmla="*/ 88 h 238"/>
              <a:gd name="T6" fmla="*/ 10 w 196"/>
              <a:gd name="T7" fmla="*/ 94 h 238"/>
              <a:gd name="T8" fmla="*/ 10 w 196"/>
              <a:gd name="T9" fmla="*/ 114 h 238"/>
              <a:gd name="T10" fmla="*/ 16 w 196"/>
              <a:gd name="T11" fmla="*/ 120 h 238"/>
              <a:gd name="T12" fmla="*/ 12 w 196"/>
              <a:gd name="T13" fmla="*/ 132 h 238"/>
              <a:gd name="T14" fmla="*/ 18 w 196"/>
              <a:gd name="T15" fmla="*/ 156 h 238"/>
              <a:gd name="T16" fmla="*/ 26 w 196"/>
              <a:gd name="T17" fmla="*/ 198 h 238"/>
              <a:gd name="T18" fmla="*/ 30 w 196"/>
              <a:gd name="T19" fmla="*/ 202 h 238"/>
              <a:gd name="T20" fmla="*/ 36 w 196"/>
              <a:gd name="T21" fmla="*/ 208 h 238"/>
              <a:gd name="T22" fmla="*/ 44 w 196"/>
              <a:gd name="T23" fmla="*/ 234 h 238"/>
              <a:gd name="T24" fmla="*/ 50 w 196"/>
              <a:gd name="T25" fmla="*/ 238 h 238"/>
              <a:gd name="T26" fmla="*/ 60 w 196"/>
              <a:gd name="T27" fmla="*/ 232 h 238"/>
              <a:gd name="T28" fmla="*/ 76 w 196"/>
              <a:gd name="T29" fmla="*/ 226 h 238"/>
              <a:gd name="T30" fmla="*/ 92 w 196"/>
              <a:gd name="T31" fmla="*/ 230 h 238"/>
              <a:gd name="T32" fmla="*/ 100 w 196"/>
              <a:gd name="T33" fmla="*/ 232 h 238"/>
              <a:gd name="T34" fmla="*/ 112 w 196"/>
              <a:gd name="T35" fmla="*/ 228 h 238"/>
              <a:gd name="T36" fmla="*/ 126 w 196"/>
              <a:gd name="T37" fmla="*/ 204 h 238"/>
              <a:gd name="T38" fmla="*/ 132 w 196"/>
              <a:gd name="T39" fmla="*/ 188 h 238"/>
              <a:gd name="T40" fmla="*/ 144 w 196"/>
              <a:gd name="T41" fmla="*/ 176 h 238"/>
              <a:gd name="T42" fmla="*/ 162 w 196"/>
              <a:gd name="T43" fmla="*/ 172 h 238"/>
              <a:gd name="T44" fmla="*/ 178 w 196"/>
              <a:gd name="T45" fmla="*/ 174 h 238"/>
              <a:gd name="T46" fmla="*/ 190 w 196"/>
              <a:gd name="T47" fmla="*/ 174 h 238"/>
              <a:gd name="T48" fmla="*/ 196 w 196"/>
              <a:gd name="T49" fmla="*/ 162 h 238"/>
              <a:gd name="T50" fmla="*/ 196 w 196"/>
              <a:gd name="T51" fmla="*/ 148 h 238"/>
              <a:gd name="T52" fmla="*/ 186 w 196"/>
              <a:gd name="T53" fmla="*/ 138 h 238"/>
              <a:gd name="T54" fmla="*/ 180 w 196"/>
              <a:gd name="T55" fmla="*/ 130 h 238"/>
              <a:gd name="T56" fmla="*/ 180 w 196"/>
              <a:gd name="T57" fmla="*/ 120 h 238"/>
              <a:gd name="T58" fmla="*/ 158 w 196"/>
              <a:gd name="T59" fmla="*/ 116 h 238"/>
              <a:gd name="T60" fmla="*/ 152 w 196"/>
              <a:gd name="T61" fmla="*/ 108 h 238"/>
              <a:gd name="T62" fmla="*/ 152 w 196"/>
              <a:gd name="T63" fmla="*/ 94 h 238"/>
              <a:gd name="T64" fmla="*/ 148 w 196"/>
              <a:gd name="T65" fmla="*/ 90 h 238"/>
              <a:gd name="T66" fmla="*/ 142 w 196"/>
              <a:gd name="T67" fmla="*/ 70 h 238"/>
              <a:gd name="T68" fmla="*/ 134 w 196"/>
              <a:gd name="T69" fmla="*/ 66 h 238"/>
              <a:gd name="T70" fmla="*/ 120 w 196"/>
              <a:gd name="T71" fmla="*/ 68 h 238"/>
              <a:gd name="T72" fmla="*/ 114 w 196"/>
              <a:gd name="T73" fmla="*/ 66 h 238"/>
              <a:gd name="T74" fmla="*/ 108 w 196"/>
              <a:gd name="T75" fmla="*/ 60 h 238"/>
              <a:gd name="T76" fmla="*/ 100 w 196"/>
              <a:gd name="T77" fmla="*/ 54 h 238"/>
              <a:gd name="T78" fmla="*/ 94 w 196"/>
              <a:gd name="T79" fmla="*/ 54 h 238"/>
              <a:gd name="T80" fmla="*/ 74 w 196"/>
              <a:gd name="T81" fmla="*/ 44 h 238"/>
              <a:gd name="T82" fmla="*/ 66 w 196"/>
              <a:gd name="T83" fmla="*/ 30 h 238"/>
              <a:gd name="T84" fmla="*/ 66 w 196"/>
              <a:gd name="T85" fmla="*/ 10 h 238"/>
              <a:gd name="T86" fmla="*/ 64 w 196"/>
              <a:gd name="T87" fmla="*/ 2 h 238"/>
              <a:gd name="T88" fmla="*/ 56 w 196"/>
              <a:gd name="T89" fmla="*/ 0 h 238"/>
              <a:gd name="T90" fmla="*/ 42 w 196"/>
              <a:gd name="T91" fmla="*/ 6 h 238"/>
              <a:gd name="T92" fmla="*/ 20 w 196"/>
              <a:gd name="T93" fmla="*/ 22 h 238"/>
              <a:gd name="T94" fmla="*/ 8 w 196"/>
              <a:gd name="T95" fmla="*/ 26 h 238"/>
              <a:gd name="T96" fmla="*/ 0 w 196"/>
              <a:gd name="T97" fmla="*/ 24 h 23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96"/>
              <a:gd name="T148" fmla="*/ 0 h 238"/>
              <a:gd name="T149" fmla="*/ 196 w 196"/>
              <a:gd name="T150" fmla="*/ 238 h 23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96" h="238">
                <a:moveTo>
                  <a:pt x="0" y="24"/>
                </a:moveTo>
                <a:lnTo>
                  <a:pt x="10" y="34"/>
                </a:lnTo>
                <a:lnTo>
                  <a:pt x="14" y="42"/>
                </a:lnTo>
                <a:lnTo>
                  <a:pt x="16" y="50"/>
                </a:lnTo>
                <a:lnTo>
                  <a:pt x="14" y="82"/>
                </a:lnTo>
                <a:lnTo>
                  <a:pt x="12" y="88"/>
                </a:lnTo>
                <a:lnTo>
                  <a:pt x="12" y="90"/>
                </a:lnTo>
                <a:lnTo>
                  <a:pt x="10" y="94"/>
                </a:lnTo>
                <a:lnTo>
                  <a:pt x="8" y="100"/>
                </a:lnTo>
                <a:lnTo>
                  <a:pt x="10" y="114"/>
                </a:lnTo>
                <a:lnTo>
                  <a:pt x="12" y="118"/>
                </a:lnTo>
                <a:lnTo>
                  <a:pt x="16" y="120"/>
                </a:lnTo>
                <a:lnTo>
                  <a:pt x="14" y="126"/>
                </a:lnTo>
                <a:lnTo>
                  <a:pt x="12" y="132"/>
                </a:lnTo>
                <a:lnTo>
                  <a:pt x="8" y="146"/>
                </a:lnTo>
                <a:lnTo>
                  <a:pt x="18" y="156"/>
                </a:lnTo>
                <a:lnTo>
                  <a:pt x="22" y="168"/>
                </a:lnTo>
                <a:lnTo>
                  <a:pt x="26" y="198"/>
                </a:lnTo>
                <a:lnTo>
                  <a:pt x="28" y="200"/>
                </a:lnTo>
                <a:lnTo>
                  <a:pt x="30" y="202"/>
                </a:lnTo>
                <a:lnTo>
                  <a:pt x="34" y="204"/>
                </a:lnTo>
                <a:lnTo>
                  <a:pt x="36" y="208"/>
                </a:lnTo>
                <a:lnTo>
                  <a:pt x="42" y="228"/>
                </a:lnTo>
                <a:lnTo>
                  <a:pt x="44" y="234"/>
                </a:lnTo>
                <a:lnTo>
                  <a:pt x="46" y="238"/>
                </a:lnTo>
                <a:lnTo>
                  <a:pt x="50" y="238"/>
                </a:lnTo>
                <a:lnTo>
                  <a:pt x="56" y="236"/>
                </a:lnTo>
                <a:lnTo>
                  <a:pt x="60" y="232"/>
                </a:lnTo>
                <a:lnTo>
                  <a:pt x="70" y="220"/>
                </a:lnTo>
                <a:lnTo>
                  <a:pt x="76" y="226"/>
                </a:lnTo>
                <a:lnTo>
                  <a:pt x="84" y="228"/>
                </a:lnTo>
                <a:lnTo>
                  <a:pt x="92" y="230"/>
                </a:lnTo>
                <a:lnTo>
                  <a:pt x="98" y="238"/>
                </a:lnTo>
                <a:lnTo>
                  <a:pt x="100" y="232"/>
                </a:lnTo>
                <a:lnTo>
                  <a:pt x="104" y="230"/>
                </a:lnTo>
                <a:lnTo>
                  <a:pt x="112" y="228"/>
                </a:lnTo>
                <a:lnTo>
                  <a:pt x="126" y="228"/>
                </a:lnTo>
                <a:lnTo>
                  <a:pt x="126" y="204"/>
                </a:lnTo>
                <a:lnTo>
                  <a:pt x="128" y="196"/>
                </a:lnTo>
                <a:lnTo>
                  <a:pt x="132" y="188"/>
                </a:lnTo>
                <a:lnTo>
                  <a:pt x="136" y="180"/>
                </a:lnTo>
                <a:lnTo>
                  <a:pt x="144" y="176"/>
                </a:lnTo>
                <a:lnTo>
                  <a:pt x="152" y="172"/>
                </a:lnTo>
                <a:lnTo>
                  <a:pt x="162" y="172"/>
                </a:lnTo>
                <a:lnTo>
                  <a:pt x="170" y="172"/>
                </a:lnTo>
                <a:lnTo>
                  <a:pt x="178" y="174"/>
                </a:lnTo>
                <a:lnTo>
                  <a:pt x="190" y="180"/>
                </a:lnTo>
                <a:lnTo>
                  <a:pt x="190" y="174"/>
                </a:lnTo>
                <a:lnTo>
                  <a:pt x="192" y="170"/>
                </a:lnTo>
                <a:lnTo>
                  <a:pt x="196" y="162"/>
                </a:lnTo>
                <a:lnTo>
                  <a:pt x="196" y="156"/>
                </a:lnTo>
                <a:lnTo>
                  <a:pt x="196" y="148"/>
                </a:lnTo>
                <a:lnTo>
                  <a:pt x="194" y="146"/>
                </a:lnTo>
                <a:lnTo>
                  <a:pt x="186" y="138"/>
                </a:lnTo>
                <a:lnTo>
                  <a:pt x="184" y="134"/>
                </a:lnTo>
                <a:lnTo>
                  <a:pt x="180" y="130"/>
                </a:lnTo>
                <a:lnTo>
                  <a:pt x="180" y="126"/>
                </a:lnTo>
                <a:lnTo>
                  <a:pt x="180" y="120"/>
                </a:lnTo>
                <a:lnTo>
                  <a:pt x="168" y="118"/>
                </a:lnTo>
                <a:lnTo>
                  <a:pt x="158" y="116"/>
                </a:lnTo>
                <a:lnTo>
                  <a:pt x="154" y="112"/>
                </a:lnTo>
                <a:lnTo>
                  <a:pt x="152" y="108"/>
                </a:lnTo>
                <a:lnTo>
                  <a:pt x="152" y="102"/>
                </a:lnTo>
                <a:lnTo>
                  <a:pt x="152" y="94"/>
                </a:lnTo>
                <a:lnTo>
                  <a:pt x="150" y="92"/>
                </a:lnTo>
                <a:lnTo>
                  <a:pt x="148" y="90"/>
                </a:lnTo>
                <a:lnTo>
                  <a:pt x="146" y="80"/>
                </a:lnTo>
                <a:lnTo>
                  <a:pt x="142" y="70"/>
                </a:lnTo>
                <a:lnTo>
                  <a:pt x="138" y="68"/>
                </a:lnTo>
                <a:lnTo>
                  <a:pt x="134" y="66"/>
                </a:lnTo>
                <a:lnTo>
                  <a:pt x="124" y="68"/>
                </a:lnTo>
                <a:lnTo>
                  <a:pt x="120" y="68"/>
                </a:lnTo>
                <a:lnTo>
                  <a:pt x="116" y="68"/>
                </a:lnTo>
                <a:lnTo>
                  <a:pt x="114" y="66"/>
                </a:lnTo>
                <a:lnTo>
                  <a:pt x="114" y="62"/>
                </a:lnTo>
                <a:lnTo>
                  <a:pt x="108" y="60"/>
                </a:lnTo>
                <a:lnTo>
                  <a:pt x="104" y="58"/>
                </a:lnTo>
                <a:lnTo>
                  <a:pt x="100" y="54"/>
                </a:lnTo>
                <a:lnTo>
                  <a:pt x="98" y="52"/>
                </a:lnTo>
                <a:lnTo>
                  <a:pt x="94" y="54"/>
                </a:lnTo>
                <a:lnTo>
                  <a:pt x="84" y="50"/>
                </a:lnTo>
                <a:lnTo>
                  <a:pt x="74" y="44"/>
                </a:lnTo>
                <a:lnTo>
                  <a:pt x="70" y="36"/>
                </a:lnTo>
                <a:lnTo>
                  <a:pt x="66" y="30"/>
                </a:lnTo>
                <a:lnTo>
                  <a:pt x="64" y="20"/>
                </a:lnTo>
                <a:lnTo>
                  <a:pt x="66" y="10"/>
                </a:lnTo>
                <a:lnTo>
                  <a:pt x="66" y="6"/>
                </a:lnTo>
                <a:lnTo>
                  <a:pt x="64" y="2"/>
                </a:lnTo>
                <a:lnTo>
                  <a:pt x="62" y="0"/>
                </a:lnTo>
                <a:lnTo>
                  <a:pt x="56" y="0"/>
                </a:lnTo>
                <a:lnTo>
                  <a:pt x="48" y="2"/>
                </a:lnTo>
                <a:lnTo>
                  <a:pt x="42" y="6"/>
                </a:lnTo>
                <a:lnTo>
                  <a:pt x="30" y="14"/>
                </a:lnTo>
                <a:lnTo>
                  <a:pt x="20" y="22"/>
                </a:lnTo>
                <a:lnTo>
                  <a:pt x="12" y="26"/>
                </a:lnTo>
                <a:lnTo>
                  <a:pt x="8" y="26"/>
                </a:lnTo>
                <a:lnTo>
                  <a:pt x="4" y="24"/>
                </a:lnTo>
                <a:lnTo>
                  <a:pt x="0" y="2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5" name="Freeform 80"/>
          <p:cNvSpPr>
            <a:spLocks noChangeAspect="1"/>
          </p:cNvSpPr>
          <p:nvPr/>
        </p:nvSpPr>
        <p:spPr bwMode="auto">
          <a:xfrm>
            <a:off x="3046413" y="4719638"/>
            <a:ext cx="200025" cy="227012"/>
          </a:xfrm>
          <a:custGeom>
            <a:avLst/>
            <a:gdLst>
              <a:gd name="T0" fmla="*/ 132 w 134"/>
              <a:gd name="T1" fmla="*/ 118 h 152"/>
              <a:gd name="T2" fmla="*/ 134 w 134"/>
              <a:gd name="T3" fmla="*/ 122 h 152"/>
              <a:gd name="T4" fmla="*/ 134 w 134"/>
              <a:gd name="T5" fmla="*/ 130 h 152"/>
              <a:gd name="T6" fmla="*/ 134 w 134"/>
              <a:gd name="T7" fmla="*/ 136 h 152"/>
              <a:gd name="T8" fmla="*/ 130 w 134"/>
              <a:gd name="T9" fmla="*/ 138 h 152"/>
              <a:gd name="T10" fmla="*/ 122 w 134"/>
              <a:gd name="T11" fmla="*/ 146 h 152"/>
              <a:gd name="T12" fmla="*/ 112 w 134"/>
              <a:gd name="T13" fmla="*/ 150 h 152"/>
              <a:gd name="T14" fmla="*/ 102 w 134"/>
              <a:gd name="T15" fmla="*/ 152 h 152"/>
              <a:gd name="T16" fmla="*/ 94 w 134"/>
              <a:gd name="T17" fmla="*/ 152 h 152"/>
              <a:gd name="T18" fmla="*/ 86 w 134"/>
              <a:gd name="T19" fmla="*/ 150 h 152"/>
              <a:gd name="T20" fmla="*/ 82 w 134"/>
              <a:gd name="T21" fmla="*/ 148 h 152"/>
              <a:gd name="T22" fmla="*/ 74 w 134"/>
              <a:gd name="T23" fmla="*/ 148 h 152"/>
              <a:gd name="T24" fmla="*/ 76 w 134"/>
              <a:gd name="T25" fmla="*/ 138 h 152"/>
              <a:gd name="T26" fmla="*/ 80 w 134"/>
              <a:gd name="T27" fmla="*/ 132 h 152"/>
              <a:gd name="T28" fmla="*/ 82 w 134"/>
              <a:gd name="T29" fmla="*/ 124 h 152"/>
              <a:gd name="T30" fmla="*/ 84 w 134"/>
              <a:gd name="T31" fmla="*/ 116 h 152"/>
              <a:gd name="T32" fmla="*/ 82 w 134"/>
              <a:gd name="T33" fmla="*/ 110 h 152"/>
              <a:gd name="T34" fmla="*/ 78 w 134"/>
              <a:gd name="T35" fmla="*/ 106 h 152"/>
              <a:gd name="T36" fmla="*/ 72 w 134"/>
              <a:gd name="T37" fmla="*/ 106 h 152"/>
              <a:gd name="T38" fmla="*/ 64 w 134"/>
              <a:gd name="T39" fmla="*/ 104 h 152"/>
              <a:gd name="T40" fmla="*/ 62 w 134"/>
              <a:gd name="T41" fmla="*/ 102 h 152"/>
              <a:gd name="T42" fmla="*/ 60 w 134"/>
              <a:gd name="T43" fmla="*/ 98 h 152"/>
              <a:gd name="T44" fmla="*/ 58 w 134"/>
              <a:gd name="T45" fmla="*/ 94 h 152"/>
              <a:gd name="T46" fmla="*/ 54 w 134"/>
              <a:gd name="T47" fmla="*/ 92 h 152"/>
              <a:gd name="T48" fmla="*/ 46 w 134"/>
              <a:gd name="T49" fmla="*/ 90 h 152"/>
              <a:gd name="T50" fmla="*/ 40 w 134"/>
              <a:gd name="T51" fmla="*/ 88 h 152"/>
              <a:gd name="T52" fmla="*/ 34 w 134"/>
              <a:gd name="T53" fmla="*/ 88 h 152"/>
              <a:gd name="T54" fmla="*/ 30 w 134"/>
              <a:gd name="T55" fmla="*/ 86 h 152"/>
              <a:gd name="T56" fmla="*/ 24 w 134"/>
              <a:gd name="T57" fmla="*/ 82 h 152"/>
              <a:gd name="T58" fmla="*/ 12 w 134"/>
              <a:gd name="T59" fmla="*/ 66 h 152"/>
              <a:gd name="T60" fmla="*/ 4 w 134"/>
              <a:gd name="T61" fmla="*/ 62 h 152"/>
              <a:gd name="T62" fmla="*/ 2 w 134"/>
              <a:gd name="T63" fmla="*/ 60 h 152"/>
              <a:gd name="T64" fmla="*/ 0 w 134"/>
              <a:gd name="T65" fmla="*/ 58 h 152"/>
              <a:gd name="T66" fmla="*/ 0 w 134"/>
              <a:gd name="T67" fmla="*/ 56 h 152"/>
              <a:gd name="T68" fmla="*/ 0 w 134"/>
              <a:gd name="T69" fmla="*/ 32 h 152"/>
              <a:gd name="T70" fmla="*/ 2 w 134"/>
              <a:gd name="T71" fmla="*/ 24 h 152"/>
              <a:gd name="T72" fmla="*/ 6 w 134"/>
              <a:gd name="T73" fmla="*/ 16 h 152"/>
              <a:gd name="T74" fmla="*/ 10 w 134"/>
              <a:gd name="T75" fmla="*/ 8 h 152"/>
              <a:gd name="T76" fmla="*/ 18 w 134"/>
              <a:gd name="T77" fmla="*/ 4 h 152"/>
              <a:gd name="T78" fmla="*/ 26 w 134"/>
              <a:gd name="T79" fmla="*/ 0 h 152"/>
              <a:gd name="T80" fmla="*/ 36 w 134"/>
              <a:gd name="T81" fmla="*/ 0 h 152"/>
              <a:gd name="T82" fmla="*/ 44 w 134"/>
              <a:gd name="T83" fmla="*/ 0 h 152"/>
              <a:gd name="T84" fmla="*/ 52 w 134"/>
              <a:gd name="T85" fmla="*/ 2 h 152"/>
              <a:gd name="T86" fmla="*/ 64 w 134"/>
              <a:gd name="T87" fmla="*/ 8 h 152"/>
              <a:gd name="T88" fmla="*/ 64 w 134"/>
              <a:gd name="T89" fmla="*/ 18 h 152"/>
              <a:gd name="T90" fmla="*/ 70 w 134"/>
              <a:gd name="T91" fmla="*/ 34 h 152"/>
              <a:gd name="T92" fmla="*/ 76 w 134"/>
              <a:gd name="T93" fmla="*/ 50 h 152"/>
              <a:gd name="T94" fmla="*/ 78 w 134"/>
              <a:gd name="T95" fmla="*/ 54 h 152"/>
              <a:gd name="T96" fmla="*/ 82 w 134"/>
              <a:gd name="T97" fmla="*/ 56 h 152"/>
              <a:gd name="T98" fmla="*/ 92 w 134"/>
              <a:gd name="T99" fmla="*/ 56 h 152"/>
              <a:gd name="T100" fmla="*/ 100 w 134"/>
              <a:gd name="T101" fmla="*/ 58 h 152"/>
              <a:gd name="T102" fmla="*/ 106 w 134"/>
              <a:gd name="T103" fmla="*/ 62 h 152"/>
              <a:gd name="T104" fmla="*/ 108 w 134"/>
              <a:gd name="T105" fmla="*/ 68 h 152"/>
              <a:gd name="T106" fmla="*/ 114 w 134"/>
              <a:gd name="T107" fmla="*/ 80 h 152"/>
              <a:gd name="T108" fmla="*/ 120 w 134"/>
              <a:gd name="T109" fmla="*/ 90 h 152"/>
              <a:gd name="T110" fmla="*/ 122 w 134"/>
              <a:gd name="T111" fmla="*/ 86 h 152"/>
              <a:gd name="T112" fmla="*/ 126 w 134"/>
              <a:gd name="T113" fmla="*/ 84 h 152"/>
              <a:gd name="T114" fmla="*/ 128 w 134"/>
              <a:gd name="T115" fmla="*/ 82 h 152"/>
              <a:gd name="T116" fmla="*/ 132 w 134"/>
              <a:gd name="T117" fmla="*/ 84 h 152"/>
              <a:gd name="T118" fmla="*/ 132 w 134"/>
              <a:gd name="T119" fmla="*/ 88 h 152"/>
              <a:gd name="T120" fmla="*/ 132 w 134"/>
              <a:gd name="T121" fmla="*/ 94 h 152"/>
              <a:gd name="T122" fmla="*/ 132 w 134"/>
              <a:gd name="T123" fmla="*/ 106 h 152"/>
              <a:gd name="T124" fmla="*/ 132 w 134"/>
              <a:gd name="T125" fmla="*/ 118 h 15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34"/>
              <a:gd name="T190" fmla="*/ 0 h 152"/>
              <a:gd name="T191" fmla="*/ 134 w 134"/>
              <a:gd name="T192" fmla="*/ 152 h 15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34" h="152">
                <a:moveTo>
                  <a:pt x="132" y="118"/>
                </a:moveTo>
                <a:lnTo>
                  <a:pt x="134" y="122"/>
                </a:lnTo>
                <a:lnTo>
                  <a:pt x="134" y="130"/>
                </a:lnTo>
                <a:lnTo>
                  <a:pt x="134" y="136"/>
                </a:lnTo>
                <a:lnTo>
                  <a:pt x="130" y="138"/>
                </a:lnTo>
                <a:lnTo>
                  <a:pt x="122" y="146"/>
                </a:lnTo>
                <a:lnTo>
                  <a:pt x="112" y="150"/>
                </a:lnTo>
                <a:lnTo>
                  <a:pt x="102" y="152"/>
                </a:lnTo>
                <a:lnTo>
                  <a:pt x="94" y="152"/>
                </a:lnTo>
                <a:lnTo>
                  <a:pt x="86" y="150"/>
                </a:lnTo>
                <a:lnTo>
                  <a:pt x="82" y="148"/>
                </a:lnTo>
                <a:lnTo>
                  <a:pt x="74" y="148"/>
                </a:lnTo>
                <a:lnTo>
                  <a:pt x="76" y="138"/>
                </a:lnTo>
                <a:lnTo>
                  <a:pt x="80" y="132"/>
                </a:lnTo>
                <a:lnTo>
                  <a:pt x="82" y="124"/>
                </a:lnTo>
                <a:lnTo>
                  <a:pt x="84" y="116"/>
                </a:lnTo>
                <a:lnTo>
                  <a:pt x="82" y="110"/>
                </a:lnTo>
                <a:lnTo>
                  <a:pt x="78" y="106"/>
                </a:lnTo>
                <a:lnTo>
                  <a:pt x="72" y="106"/>
                </a:lnTo>
                <a:lnTo>
                  <a:pt x="64" y="104"/>
                </a:lnTo>
                <a:lnTo>
                  <a:pt x="62" y="102"/>
                </a:lnTo>
                <a:lnTo>
                  <a:pt x="60" y="98"/>
                </a:lnTo>
                <a:lnTo>
                  <a:pt x="58" y="94"/>
                </a:lnTo>
                <a:lnTo>
                  <a:pt x="54" y="92"/>
                </a:lnTo>
                <a:lnTo>
                  <a:pt x="46" y="90"/>
                </a:lnTo>
                <a:lnTo>
                  <a:pt x="40" y="88"/>
                </a:lnTo>
                <a:lnTo>
                  <a:pt x="34" y="88"/>
                </a:lnTo>
                <a:lnTo>
                  <a:pt x="30" y="86"/>
                </a:lnTo>
                <a:lnTo>
                  <a:pt x="24" y="82"/>
                </a:lnTo>
                <a:lnTo>
                  <a:pt x="12" y="66"/>
                </a:lnTo>
                <a:lnTo>
                  <a:pt x="4" y="62"/>
                </a:lnTo>
                <a:lnTo>
                  <a:pt x="2" y="60"/>
                </a:lnTo>
                <a:lnTo>
                  <a:pt x="0" y="58"/>
                </a:lnTo>
                <a:lnTo>
                  <a:pt x="0" y="56"/>
                </a:lnTo>
                <a:lnTo>
                  <a:pt x="0" y="32"/>
                </a:lnTo>
                <a:lnTo>
                  <a:pt x="2" y="24"/>
                </a:lnTo>
                <a:lnTo>
                  <a:pt x="6" y="16"/>
                </a:lnTo>
                <a:lnTo>
                  <a:pt x="10" y="8"/>
                </a:lnTo>
                <a:lnTo>
                  <a:pt x="18" y="4"/>
                </a:lnTo>
                <a:lnTo>
                  <a:pt x="26" y="0"/>
                </a:lnTo>
                <a:lnTo>
                  <a:pt x="36" y="0"/>
                </a:lnTo>
                <a:lnTo>
                  <a:pt x="44" y="0"/>
                </a:lnTo>
                <a:lnTo>
                  <a:pt x="52" y="2"/>
                </a:lnTo>
                <a:lnTo>
                  <a:pt x="64" y="8"/>
                </a:lnTo>
                <a:lnTo>
                  <a:pt x="64" y="18"/>
                </a:lnTo>
                <a:lnTo>
                  <a:pt x="70" y="34"/>
                </a:lnTo>
                <a:lnTo>
                  <a:pt x="76" y="50"/>
                </a:lnTo>
                <a:lnTo>
                  <a:pt x="78" y="54"/>
                </a:lnTo>
                <a:lnTo>
                  <a:pt x="82" y="56"/>
                </a:lnTo>
                <a:lnTo>
                  <a:pt x="92" y="56"/>
                </a:lnTo>
                <a:lnTo>
                  <a:pt x="100" y="58"/>
                </a:lnTo>
                <a:lnTo>
                  <a:pt x="106" y="62"/>
                </a:lnTo>
                <a:lnTo>
                  <a:pt x="108" y="68"/>
                </a:lnTo>
                <a:lnTo>
                  <a:pt x="114" y="80"/>
                </a:lnTo>
                <a:lnTo>
                  <a:pt x="120" y="90"/>
                </a:lnTo>
                <a:lnTo>
                  <a:pt x="122" y="86"/>
                </a:lnTo>
                <a:lnTo>
                  <a:pt x="126" y="84"/>
                </a:lnTo>
                <a:lnTo>
                  <a:pt x="128" y="82"/>
                </a:lnTo>
                <a:lnTo>
                  <a:pt x="132" y="84"/>
                </a:lnTo>
                <a:lnTo>
                  <a:pt x="132" y="88"/>
                </a:lnTo>
                <a:lnTo>
                  <a:pt x="132" y="94"/>
                </a:lnTo>
                <a:lnTo>
                  <a:pt x="132" y="106"/>
                </a:lnTo>
                <a:lnTo>
                  <a:pt x="132" y="11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6" name="Freeform 81"/>
          <p:cNvSpPr>
            <a:spLocks noChangeAspect="1"/>
          </p:cNvSpPr>
          <p:nvPr/>
        </p:nvSpPr>
        <p:spPr bwMode="auto">
          <a:xfrm>
            <a:off x="3189288" y="5019675"/>
            <a:ext cx="123825" cy="123825"/>
          </a:xfrm>
          <a:custGeom>
            <a:avLst/>
            <a:gdLst>
              <a:gd name="T0" fmla="*/ 2 w 84"/>
              <a:gd name="T1" fmla="*/ 0 h 82"/>
              <a:gd name="T2" fmla="*/ 12 w 84"/>
              <a:gd name="T3" fmla="*/ 0 h 82"/>
              <a:gd name="T4" fmla="*/ 22 w 84"/>
              <a:gd name="T5" fmla="*/ 4 h 82"/>
              <a:gd name="T6" fmla="*/ 34 w 84"/>
              <a:gd name="T7" fmla="*/ 12 h 82"/>
              <a:gd name="T8" fmla="*/ 44 w 84"/>
              <a:gd name="T9" fmla="*/ 18 h 82"/>
              <a:gd name="T10" fmla="*/ 66 w 84"/>
              <a:gd name="T11" fmla="*/ 36 h 82"/>
              <a:gd name="T12" fmla="*/ 84 w 84"/>
              <a:gd name="T13" fmla="*/ 50 h 82"/>
              <a:gd name="T14" fmla="*/ 78 w 84"/>
              <a:gd name="T15" fmla="*/ 62 h 82"/>
              <a:gd name="T16" fmla="*/ 72 w 84"/>
              <a:gd name="T17" fmla="*/ 72 h 82"/>
              <a:gd name="T18" fmla="*/ 66 w 84"/>
              <a:gd name="T19" fmla="*/ 78 h 82"/>
              <a:gd name="T20" fmla="*/ 60 w 84"/>
              <a:gd name="T21" fmla="*/ 82 h 82"/>
              <a:gd name="T22" fmla="*/ 58 w 84"/>
              <a:gd name="T23" fmla="*/ 82 h 82"/>
              <a:gd name="T24" fmla="*/ 40 w 84"/>
              <a:gd name="T25" fmla="*/ 80 h 82"/>
              <a:gd name="T26" fmla="*/ 24 w 84"/>
              <a:gd name="T27" fmla="*/ 76 h 82"/>
              <a:gd name="T28" fmla="*/ 12 w 84"/>
              <a:gd name="T29" fmla="*/ 72 h 82"/>
              <a:gd name="T30" fmla="*/ 0 w 84"/>
              <a:gd name="T31" fmla="*/ 66 h 82"/>
              <a:gd name="T32" fmla="*/ 2 w 84"/>
              <a:gd name="T33" fmla="*/ 0 h 8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4"/>
              <a:gd name="T52" fmla="*/ 0 h 82"/>
              <a:gd name="T53" fmla="*/ 84 w 84"/>
              <a:gd name="T54" fmla="*/ 82 h 8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4" h="82">
                <a:moveTo>
                  <a:pt x="2" y="0"/>
                </a:moveTo>
                <a:lnTo>
                  <a:pt x="12" y="0"/>
                </a:lnTo>
                <a:lnTo>
                  <a:pt x="22" y="4"/>
                </a:lnTo>
                <a:lnTo>
                  <a:pt x="34" y="12"/>
                </a:lnTo>
                <a:lnTo>
                  <a:pt x="44" y="18"/>
                </a:lnTo>
                <a:lnTo>
                  <a:pt x="66" y="36"/>
                </a:lnTo>
                <a:lnTo>
                  <a:pt x="84" y="50"/>
                </a:lnTo>
                <a:lnTo>
                  <a:pt x="78" y="62"/>
                </a:lnTo>
                <a:lnTo>
                  <a:pt x="72" y="72"/>
                </a:lnTo>
                <a:lnTo>
                  <a:pt x="66" y="78"/>
                </a:lnTo>
                <a:lnTo>
                  <a:pt x="60" y="82"/>
                </a:lnTo>
                <a:lnTo>
                  <a:pt x="58" y="82"/>
                </a:lnTo>
                <a:lnTo>
                  <a:pt x="40" y="80"/>
                </a:lnTo>
                <a:lnTo>
                  <a:pt x="24" y="76"/>
                </a:lnTo>
                <a:lnTo>
                  <a:pt x="12" y="72"/>
                </a:lnTo>
                <a:lnTo>
                  <a:pt x="0" y="66"/>
                </a:lnTo>
                <a:lnTo>
                  <a:pt x="2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7" name="Freeform 82"/>
          <p:cNvSpPr>
            <a:spLocks noChangeAspect="1"/>
          </p:cNvSpPr>
          <p:nvPr/>
        </p:nvSpPr>
        <p:spPr bwMode="auto">
          <a:xfrm>
            <a:off x="2849563" y="4683125"/>
            <a:ext cx="285750" cy="1009650"/>
          </a:xfrm>
          <a:custGeom>
            <a:avLst/>
            <a:gdLst>
              <a:gd name="T0" fmla="*/ 120 w 192"/>
              <a:gd name="T1" fmla="*/ 612 h 678"/>
              <a:gd name="T2" fmla="*/ 98 w 192"/>
              <a:gd name="T3" fmla="*/ 592 h 678"/>
              <a:gd name="T4" fmla="*/ 88 w 192"/>
              <a:gd name="T5" fmla="*/ 566 h 678"/>
              <a:gd name="T6" fmla="*/ 88 w 192"/>
              <a:gd name="T7" fmla="*/ 546 h 678"/>
              <a:gd name="T8" fmla="*/ 92 w 192"/>
              <a:gd name="T9" fmla="*/ 534 h 678"/>
              <a:gd name="T10" fmla="*/ 86 w 192"/>
              <a:gd name="T11" fmla="*/ 504 h 678"/>
              <a:gd name="T12" fmla="*/ 84 w 192"/>
              <a:gd name="T13" fmla="*/ 484 h 678"/>
              <a:gd name="T14" fmla="*/ 64 w 192"/>
              <a:gd name="T15" fmla="*/ 446 h 678"/>
              <a:gd name="T16" fmla="*/ 54 w 192"/>
              <a:gd name="T17" fmla="*/ 408 h 678"/>
              <a:gd name="T18" fmla="*/ 58 w 192"/>
              <a:gd name="T19" fmla="*/ 382 h 678"/>
              <a:gd name="T20" fmla="*/ 50 w 192"/>
              <a:gd name="T21" fmla="*/ 352 h 678"/>
              <a:gd name="T22" fmla="*/ 52 w 192"/>
              <a:gd name="T23" fmla="*/ 332 h 678"/>
              <a:gd name="T24" fmla="*/ 50 w 192"/>
              <a:gd name="T25" fmla="*/ 282 h 678"/>
              <a:gd name="T26" fmla="*/ 38 w 192"/>
              <a:gd name="T27" fmla="*/ 258 h 678"/>
              <a:gd name="T28" fmla="*/ 38 w 192"/>
              <a:gd name="T29" fmla="*/ 234 h 678"/>
              <a:gd name="T30" fmla="*/ 36 w 192"/>
              <a:gd name="T31" fmla="*/ 212 h 678"/>
              <a:gd name="T32" fmla="*/ 50 w 192"/>
              <a:gd name="T33" fmla="*/ 172 h 678"/>
              <a:gd name="T34" fmla="*/ 46 w 192"/>
              <a:gd name="T35" fmla="*/ 134 h 678"/>
              <a:gd name="T36" fmla="*/ 62 w 192"/>
              <a:gd name="T37" fmla="*/ 112 h 678"/>
              <a:gd name="T38" fmla="*/ 60 w 192"/>
              <a:gd name="T39" fmla="*/ 90 h 678"/>
              <a:gd name="T40" fmla="*/ 48 w 192"/>
              <a:gd name="T41" fmla="*/ 80 h 678"/>
              <a:gd name="T42" fmla="*/ 34 w 192"/>
              <a:gd name="T43" fmla="*/ 52 h 678"/>
              <a:gd name="T44" fmla="*/ 14 w 192"/>
              <a:gd name="T45" fmla="*/ 0 h 678"/>
              <a:gd name="T46" fmla="*/ 0 w 192"/>
              <a:gd name="T47" fmla="*/ 8 h 678"/>
              <a:gd name="T48" fmla="*/ 14 w 192"/>
              <a:gd name="T49" fmla="*/ 66 h 678"/>
              <a:gd name="T50" fmla="*/ 16 w 192"/>
              <a:gd name="T51" fmla="*/ 106 h 678"/>
              <a:gd name="T52" fmla="*/ 10 w 192"/>
              <a:gd name="T53" fmla="*/ 192 h 678"/>
              <a:gd name="T54" fmla="*/ 18 w 192"/>
              <a:gd name="T55" fmla="*/ 210 h 678"/>
              <a:gd name="T56" fmla="*/ 14 w 192"/>
              <a:gd name="T57" fmla="*/ 218 h 678"/>
              <a:gd name="T58" fmla="*/ 24 w 192"/>
              <a:gd name="T59" fmla="*/ 286 h 678"/>
              <a:gd name="T60" fmla="*/ 22 w 192"/>
              <a:gd name="T61" fmla="*/ 326 h 678"/>
              <a:gd name="T62" fmla="*/ 12 w 192"/>
              <a:gd name="T63" fmla="*/ 350 h 678"/>
              <a:gd name="T64" fmla="*/ 18 w 192"/>
              <a:gd name="T65" fmla="*/ 372 h 678"/>
              <a:gd name="T66" fmla="*/ 26 w 192"/>
              <a:gd name="T67" fmla="*/ 418 h 678"/>
              <a:gd name="T68" fmla="*/ 40 w 192"/>
              <a:gd name="T69" fmla="*/ 462 h 678"/>
              <a:gd name="T70" fmla="*/ 44 w 192"/>
              <a:gd name="T71" fmla="*/ 448 h 678"/>
              <a:gd name="T72" fmla="*/ 52 w 192"/>
              <a:gd name="T73" fmla="*/ 442 h 678"/>
              <a:gd name="T74" fmla="*/ 56 w 192"/>
              <a:gd name="T75" fmla="*/ 480 h 678"/>
              <a:gd name="T76" fmla="*/ 48 w 192"/>
              <a:gd name="T77" fmla="*/ 490 h 678"/>
              <a:gd name="T78" fmla="*/ 46 w 192"/>
              <a:gd name="T79" fmla="*/ 506 h 678"/>
              <a:gd name="T80" fmla="*/ 46 w 192"/>
              <a:gd name="T81" fmla="*/ 524 h 678"/>
              <a:gd name="T82" fmla="*/ 58 w 192"/>
              <a:gd name="T83" fmla="*/ 540 h 678"/>
              <a:gd name="T84" fmla="*/ 54 w 192"/>
              <a:gd name="T85" fmla="*/ 560 h 678"/>
              <a:gd name="T86" fmla="*/ 66 w 192"/>
              <a:gd name="T87" fmla="*/ 582 h 678"/>
              <a:gd name="T88" fmla="*/ 96 w 192"/>
              <a:gd name="T89" fmla="*/ 606 h 678"/>
              <a:gd name="T90" fmla="*/ 96 w 192"/>
              <a:gd name="T91" fmla="*/ 630 h 678"/>
              <a:gd name="T92" fmla="*/ 156 w 192"/>
              <a:gd name="T93" fmla="*/ 664 h 678"/>
              <a:gd name="T94" fmla="*/ 172 w 192"/>
              <a:gd name="T95" fmla="*/ 672 h 6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92"/>
              <a:gd name="T145" fmla="*/ 0 h 678"/>
              <a:gd name="T146" fmla="*/ 192 w 192"/>
              <a:gd name="T147" fmla="*/ 678 h 6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92" h="678">
                <a:moveTo>
                  <a:pt x="174" y="624"/>
                </a:moveTo>
                <a:lnTo>
                  <a:pt x="126" y="624"/>
                </a:lnTo>
                <a:lnTo>
                  <a:pt x="122" y="618"/>
                </a:lnTo>
                <a:lnTo>
                  <a:pt x="120" y="612"/>
                </a:lnTo>
                <a:lnTo>
                  <a:pt x="118" y="606"/>
                </a:lnTo>
                <a:lnTo>
                  <a:pt x="112" y="600"/>
                </a:lnTo>
                <a:lnTo>
                  <a:pt x="104" y="596"/>
                </a:lnTo>
                <a:lnTo>
                  <a:pt x="98" y="592"/>
                </a:lnTo>
                <a:lnTo>
                  <a:pt x="90" y="586"/>
                </a:lnTo>
                <a:lnTo>
                  <a:pt x="88" y="582"/>
                </a:lnTo>
                <a:lnTo>
                  <a:pt x="86" y="576"/>
                </a:lnTo>
                <a:lnTo>
                  <a:pt x="88" y="566"/>
                </a:lnTo>
                <a:lnTo>
                  <a:pt x="90" y="556"/>
                </a:lnTo>
                <a:lnTo>
                  <a:pt x="90" y="552"/>
                </a:lnTo>
                <a:lnTo>
                  <a:pt x="88" y="548"/>
                </a:lnTo>
                <a:lnTo>
                  <a:pt x="88" y="546"/>
                </a:lnTo>
                <a:lnTo>
                  <a:pt x="86" y="544"/>
                </a:lnTo>
                <a:lnTo>
                  <a:pt x="88" y="540"/>
                </a:lnTo>
                <a:lnTo>
                  <a:pt x="90" y="536"/>
                </a:lnTo>
                <a:lnTo>
                  <a:pt x="92" y="534"/>
                </a:lnTo>
                <a:lnTo>
                  <a:pt x="92" y="528"/>
                </a:lnTo>
                <a:lnTo>
                  <a:pt x="92" y="518"/>
                </a:lnTo>
                <a:lnTo>
                  <a:pt x="88" y="510"/>
                </a:lnTo>
                <a:lnTo>
                  <a:pt x="86" y="504"/>
                </a:lnTo>
                <a:lnTo>
                  <a:pt x="84" y="494"/>
                </a:lnTo>
                <a:lnTo>
                  <a:pt x="86" y="490"/>
                </a:lnTo>
                <a:lnTo>
                  <a:pt x="88" y="486"/>
                </a:lnTo>
                <a:lnTo>
                  <a:pt x="84" y="484"/>
                </a:lnTo>
                <a:lnTo>
                  <a:pt x="80" y="480"/>
                </a:lnTo>
                <a:lnTo>
                  <a:pt x="72" y="466"/>
                </a:lnTo>
                <a:lnTo>
                  <a:pt x="60" y="446"/>
                </a:lnTo>
                <a:lnTo>
                  <a:pt x="64" y="446"/>
                </a:lnTo>
                <a:lnTo>
                  <a:pt x="66" y="442"/>
                </a:lnTo>
                <a:lnTo>
                  <a:pt x="64" y="434"/>
                </a:lnTo>
                <a:lnTo>
                  <a:pt x="60" y="420"/>
                </a:lnTo>
                <a:lnTo>
                  <a:pt x="54" y="408"/>
                </a:lnTo>
                <a:lnTo>
                  <a:pt x="52" y="394"/>
                </a:lnTo>
                <a:lnTo>
                  <a:pt x="54" y="388"/>
                </a:lnTo>
                <a:lnTo>
                  <a:pt x="56" y="384"/>
                </a:lnTo>
                <a:lnTo>
                  <a:pt x="58" y="382"/>
                </a:lnTo>
                <a:lnTo>
                  <a:pt x="60" y="380"/>
                </a:lnTo>
                <a:lnTo>
                  <a:pt x="58" y="372"/>
                </a:lnTo>
                <a:lnTo>
                  <a:pt x="52" y="364"/>
                </a:lnTo>
                <a:lnTo>
                  <a:pt x="50" y="352"/>
                </a:lnTo>
                <a:lnTo>
                  <a:pt x="46" y="346"/>
                </a:lnTo>
                <a:lnTo>
                  <a:pt x="48" y="342"/>
                </a:lnTo>
                <a:lnTo>
                  <a:pt x="50" y="338"/>
                </a:lnTo>
                <a:lnTo>
                  <a:pt x="52" y="332"/>
                </a:lnTo>
                <a:lnTo>
                  <a:pt x="54" y="328"/>
                </a:lnTo>
                <a:lnTo>
                  <a:pt x="54" y="298"/>
                </a:lnTo>
                <a:lnTo>
                  <a:pt x="52" y="290"/>
                </a:lnTo>
                <a:lnTo>
                  <a:pt x="50" y="282"/>
                </a:lnTo>
                <a:lnTo>
                  <a:pt x="46" y="276"/>
                </a:lnTo>
                <a:lnTo>
                  <a:pt x="44" y="270"/>
                </a:lnTo>
                <a:lnTo>
                  <a:pt x="42" y="264"/>
                </a:lnTo>
                <a:lnTo>
                  <a:pt x="38" y="258"/>
                </a:lnTo>
                <a:lnTo>
                  <a:pt x="36" y="252"/>
                </a:lnTo>
                <a:lnTo>
                  <a:pt x="34" y="246"/>
                </a:lnTo>
                <a:lnTo>
                  <a:pt x="36" y="242"/>
                </a:lnTo>
                <a:lnTo>
                  <a:pt x="38" y="234"/>
                </a:lnTo>
                <a:lnTo>
                  <a:pt x="42" y="224"/>
                </a:lnTo>
                <a:lnTo>
                  <a:pt x="42" y="218"/>
                </a:lnTo>
                <a:lnTo>
                  <a:pt x="38" y="216"/>
                </a:lnTo>
                <a:lnTo>
                  <a:pt x="36" y="212"/>
                </a:lnTo>
                <a:lnTo>
                  <a:pt x="34" y="208"/>
                </a:lnTo>
                <a:lnTo>
                  <a:pt x="36" y="194"/>
                </a:lnTo>
                <a:lnTo>
                  <a:pt x="42" y="184"/>
                </a:lnTo>
                <a:lnTo>
                  <a:pt x="50" y="172"/>
                </a:lnTo>
                <a:lnTo>
                  <a:pt x="54" y="164"/>
                </a:lnTo>
                <a:lnTo>
                  <a:pt x="50" y="158"/>
                </a:lnTo>
                <a:lnTo>
                  <a:pt x="48" y="152"/>
                </a:lnTo>
                <a:lnTo>
                  <a:pt x="46" y="134"/>
                </a:lnTo>
                <a:lnTo>
                  <a:pt x="48" y="126"/>
                </a:lnTo>
                <a:lnTo>
                  <a:pt x="50" y="122"/>
                </a:lnTo>
                <a:lnTo>
                  <a:pt x="56" y="118"/>
                </a:lnTo>
                <a:lnTo>
                  <a:pt x="62" y="112"/>
                </a:lnTo>
                <a:lnTo>
                  <a:pt x="64" y="106"/>
                </a:lnTo>
                <a:lnTo>
                  <a:pt x="64" y="102"/>
                </a:lnTo>
                <a:lnTo>
                  <a:pt x="62" y="88"/>
                </a:lnTo>
                <a:lnTo>
                  <a:pt x="60" y="90"/>
                </a:lnTo>
                <a:lnTo>
                  <a:pt x="56" y="90"/>
                </a:lnTo>
                <a:lnTo>
                  <a:pt x="52" y="90"/>
                </a:lnTo>
                <a:lnTo>
                  <a:pt x="50" y="86"/>
                </a:lnTo>
                <a:lnTo>
                  <a:pt x="48" y="80"/>
                </a:lnTo>
                <a:lnTo>
                  <a:pt x="42" y="60"/>
                </a:lnTo>
                <a:lnTo>
                  <a:pt x="40" y="56"/>
                </a:lnTo>
                <a:lnTo>
                  <a:pt x="36" y="54"/>
                </a:lnTo>
                <a:lnTo>
                  <a:pt x="34" y="52"/>
                </a:lnTo>
                <a:lnTo>
                  <a:pt x="32" y="50"/>
                </a:lnTo>
                <a:lnTo>
                  <a:pt x="28" y="20"/>
                </a:lnTo>
                <a:lnTo>
                  <a:pt x="22" y="8"/>
                </a:lnTo>
                <a:lnTo>
                  <a:pt x="14" y="0"/>
                </a:lnTo>
                <a:lnTo>
                  <a:pt x="12" y="0"/>
                </a:lnTo>
                <a:lnTo>
                  <a:pt x="8" y="4"/>
                </a:lnTo>
                <a:lnTo>
                  <a:pt x="4" y="6"/>
                </a:lnTo>
                <a:lnTo>
                  <a:pt x="0" y="8"/>
                </a:lnTo>
                <a:lnTo>
                  <a:pt x="4" y="18"/>
                </a:lnTo>
                <a:lnTo>
                  <a:pt x="8" y="32"/>
                </a:lnTo>
                <a:lnTo>
                  <a:pt x="12" y="48"/>
                </a:lnTo>
                <a:lnTo>
                  <a:pt x="14" y="66"/>
                </a:lnTo>
                <a:lnTo>
                  <a:pt x="10" y="80"/>
                </a:lnTo>
                <a:lnTo>
                  <a:pt x="8" y="96"/>
                </a:lnTo>
                <a:lnTo>
                  <a:pt x="12" y="102"/>
                </a:lnTo>
                <a:lnTo>
                  <a:pt x="16" y="106"/>
                </a:lnTo>
                <a:lnTo>
                  <a:pt x="18" y="118"/>
                </a:lnTo>
                <a:lnTo>
                  <a:pt x="18" y="134"/>
                </a:lnTo>
                <a:lnTo>
                  <a:pt x="16" y="162"/>
                </a:lnTo>
                <a:lnTo>
                  <a:pt x="10" y="192"/>
                </a:lnTo>
                <a:lnTo>
                  <a:pt x="12" y="198"/>
                </a:lnTo>
                <a:lnTo>
                  <a:pt x="14" y="202"/>
                </a:lnTo>
                <a:lnTo>
                  <a:pt x="16" y="206"/>
                </a:lnTo>
                <a:lnTo>
                  <a:pt x="18" y="210"/>
                </a:lnTo>
                <a:lnTo>
                  <a:pt x="18" y="214"/>
                </a:lnTo>
                <a:lnTo>
                  <a:pt x="16" y="214"/>
                </a:lnTo>
                <a:lnTo>
                  <a:pt x="14" y="216"/>
                </a:lnTo>
                <a:lnTo>
                  <a:pt x="14" y="218"/>
                </a:lnTo>
                <a:lnTo>
                  <a:pt x="14" y="236"/>
                </a:lnTo>
                <a:lnTo>
                  <a:pt x="20" y="252"/>
                </a:lnTo>
                <a:lnTo>
                  <a:pt x="22" y="268"/>
                </a:lnTo>
                <a:lnTo>
                  <a:pt x="24" y="286"/>
                </a:lnTo>
                <a:lnTo>
                  <a:pt x="22" y="302"/>
                </a:lnTo>
                <a:lnTo>
                  <a:pt x="22" y="310"/>
                </a:lnTo>
                <a:lnTo>
                  <a:pt x="20" y="318"/>
                </a:lnTo>
                <a:lnTo>
                  <a:pt x="22" y="326"/>
                </a:lnTo>
                <a:lnTo>
                  <a:pt x="22" y="332"/>
                </a:lnTo>
                <a:lnTo>
                  <a:pt x="20" y="340"/>
                </a:lnTo>
                <a:lnTo>
                  <a:pt x="16" y="346"/>
                </a:lnTo>
                <a:lnTo>
                  <a:pt x="12" y="350"/>
                </a:lnTo>
                <a:lnTo>
                  <a:pt x="10" y="352"/>
                </a:lnTo>
                <a:lnTo>
                  <a:pt x="10" y="358"/>
                </a:lnTo>
                <a:lnTo>
                  <a:pt x="12" y="362"/>
                </a:lnTo>
                <a:lnTo>
                  <a:pt x="18" y="372"/>
                </a:lnTo>
                <a:lnTo>
                  <a:pt x="22" y="380"/>
                </a:lnTo>
                <a:lnTo>
                  <a:pt x="24" y="388"/>
                </a:lnTo>
                <a:lnTo>
                  <a:pt x="24" y="404"/>
                </a:lnTo>
                <a:lnTo>
                  <a:pt x="26" y="418"/>
                </a:lnTo>
                <a:lnTo>
                  <a:pt x="28" y="436"/>
                </a:lnTo>
                <a:lnTo>
                  <a:pt x="34" y="456"/>
                </a:lnTo>
                <a:lnTo>
                  <a:pt x="36" y="462"/>
                </a:lnTo>
                <a:lnTo>
                  <a:pt x="40" y="462"/>
                </a:lnTo>
                <a:lnTo>
                  <a:pt x="44" y="462"/>
                </a:lnTo>
                <a:lnTo>
                  <a:pt x="46" y="462"/>
                </a:lnTo>
                <a:lnTo>
                  <a:pt x="46" y="460"/>
                </a:lnTo>
                <a:lnTo>
                  <a:pt x="44" y="448"/>
                </a:lnTo>
                <a:lnTo>
                  <a:pt x="40" y="436"/>
                </a:lnTo>
                <a:lnTo>
                  <a:pt x="44" y="434"/>
                </a:lnTo>
                <a:lnTo>
                  <a:pt x="50" y="434"/>
                </a:lnTo>
                <a:lnTo>
                  <a:pt x="52" y="442"/>
                </a:lnTo>
                <a:lnTo>
                  <a:pt x="52" y="456"/>
                </a:lnTo>
                <a:lnTo>
                  <a:pt x="54" y="462"/>
                </a:lnTo>
                <a:lnTo>
                  <a:pt x="56" y="466"/>
                </a:lnTo>
                <a:lnTo>
                  <a:pt x="56" y="480"/>
                </a:lnTo>
                <a:lnTo>
                  <a:pt x="50" y="482"/>
                </a:lnTo>
                <a:lnTo>
                  <a:pt x="44" y="482"/>
                </a:lnTo>
                <a:lnTo>
                  <a:pt x="46" y="486"/>
                </a:lnTo>
                <a:lnTo>
                  <a:pt x="48" y="490"/>
                </a:lnTo>
                <a:lnTo>
                  <a:pt x="50" y="492"/>
                </a:lnTo>
                <a:lnTo>
                  <a:pt x="50" y="496"/>
                </a:lnTo>
                <a:lnTo>
                  <a:pt x="50" y="502"/>
                </a:lnTo>
                <a:lnTo>
                  <a:pt x="46" y="506"/>
                </a:lnTo>
                <a:lnTo>
                  <a:pt x="42" y="512"/>
                </a:lnTo>
                <a:lnTo>
                  <a:pt x="40" y="518"/>
                </a:lnTo>
                <a:lnTo>
                  <a:pt x="42" y="522"/>
                </a:lnTo>
                <a:lnTo>
                  <a:pt x="46" y="524"/>
                </a:lnTo>
                <a:lnTo>
                  <a:pt x="56" y="526"/>
                </a:lnTo>
                <a:lnTo>
                  <a:pt x="54" y="530"/>
                </a:lnTo>
                <a:lnTo>
                  <a:pt x="56" y="534"/>
                </a:lnTo>
                <a:lnTo>
                  <a:pt x="58" y="540"/>
                </a:lnTo>
                <a:lnTo>
                  <a:pt x="58" y="544"/>
                </a:lnTo>
                <a:lnTo>
                  <a:pt x="50" y="544"/>
                </a:lnTo>
                <a:lnTo>
                  <a:pt x="50" y="554"/>
                </a:lnTo>
                <a:lnTo>
                  <a:pt x="54" y="560"/>
                </a:lnTo>
                <a:lnTo>
                  <a:pt x="62" y="568"/>
                </a:lnTo>
                <a:lnTo>
                  <a:pt x="62" y="572"/>
                </a:lnTo>
                <a:lnTo>
                  <a:pt x="62" y="576"/>
                </a:lnTo>
                <a:lnTo>
                  <a:pt x="66" y="582"/>
                </a:lnTo>
                <a:lnTo>
                  <a:pt x="74" y="594"/>
                </a:lnTo>
                <a:lnTo>
                  <a:pt x="80" y="602"/>
                </a:lnTo>
                <a:lnTo>
                  <a:pt x="86" y="606"/>
                </a:lnTo>
                <a:lnTo>
                  <a:pt x="96" y="606"/>
                </a:lnTo>
                <a:lnTo>
                  <a:pt x="94" y="618"/>
                </a:lnTo>
                <a:lnTo>
                  <a:pt x="96" y="622"/>
                </a:lnTo>
                <a:lnTo>
                  <a:pt x="100" y="626"/>
                </a:lnTo>
                <a:lnTo>
                  <a:pt x="96" y="630"/>
                </a:lnTo>
                <a:lnTo>
                  <a:pt x="106" y="640"/>
                </a:lnTo>
                <a:lnTo>
                  <a:pt x="122" y="648"/>
                </a:lnTo>
                <a:lnTo>
                  <a:pt x="154" y="660"/>
                </a:lnTo>
                <a:lnTo>
                  <a:pt x="156" y="664"/>
                </a:lnTo>
                <a:lnTo>
                  <a:pt x="158" y="666"/>
                </a:lnTo>
                <a:lnTo>
                  <a:pt x="160" y="668"/>
                </a:lnTo>
                <a:lnTo>
                  <a:pt x="164" y="670"/>
                </a:lnTo>
                <a:lnTo>
                  <a:pt x="172" y="672"/>
                </a:lnTo>
                <a:lnTo>
                  <a:pt x="178" y="674"/>
                </a:lnTo>
                <a:lnTo>
                  <a:pt x="192" y="678"/>
                </a:lnTo>
                <a:lnTo>
                  <a:pt x="174" y="62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88" name="Group 83"/>
          <p:cNvGrpSpPr>
            <a:grpSpLocks/>
          </p:cNvGrpSpPr>
          <p:nvPr/>
        </p:nvGrpSpPr>
        <p:grpSpPr bwMode="auto">
          <a:xfrm>
            <a:off x="2900363" y="4804581"/>
            <a:ext cx="365125" cy="891369"/>
            <a:chOff x="1734" y="2544"/>
            <a:chExt cx="230" cy="570"/>
          </a:xfrm>
          <a:solidFill>
            <a:srgbClr val="00B0F0"/>
          </a:solidFill>
        </p:grpSpPr>
        <p:sp>
          <p:nvSpPr>
            <p:cNvPr id="389" name="Freeform 84"/>
            <p:cNvSpPr>
              <a:spLocks noChangeAspect="1"/>
            </p:cNvSpPr>
            <p:nvPr/>
          </p:nvSpPr>
          <p:spPr bwMode="auto">
            <a:xfrm>
              <a:off x="1734" y="2544"/>
              <a:ext cx="230" cy="517"/>
            </a:xfrm>
            <a:custGeom>
              <a:avLst/>
              <a:gdLst>
                <a:gd name="T0" fmla="*/ 206 w 246"/>
                <a:gd name="T1" fmla="*/ 128 h 552"/>
                <a:gd name="T2" fmla="*/ 244 w 246"/>
                <a:gd name="T3" fmla="*/ 96 h 552"/>
                <a:gd name="T4" fmla="*/ 242 w 246"/>
                <a:gd name="T5" fmla="*/ 68 h 552"/>
                <a:gd name="T6" fmla="*/ 232 w 246"/>
                <a:gd name="T7" fmla="*/ 82 h 552"/>
                <a:gd name="T8" fmla="*/ 210 w 246"/>
                <a:gd name="T9" fmla="*/ 102 h 552"/>
                <a:gd name="T10" fmla="*/ 180 w 246"/>
                <a:gd name="T11" fmla="*/ 100 h 552"/>
                <a:gd name="T12" fmla="*/ 180 w 246"/>
                <a:gd name="T13" fmla="*/ 76 h 552"/>
                <a:gd name="T14" fmla="*/ 170 w 246"/>
                <a:gd name="T15" fmla="*/ 58 h 552"/>
                <a:gd name="T16" fmla="*/ 156 w 246"/>
                <a:gd name="T17" fmla="*/ 46 h 552"/>
                <a:gd name="T18" fmla="*/ 132 w 246"/>
                <a:gd name="T19" fmla="*/ 40 h 552"/>
                <a:gd name="T20" fmla="*/ 102 w 246"/>
                <a:gd name="T21" fmla="*/ 14 h 552"/>
                <a:gd name="T22" fmla="*/ 76 w 246"/>
                <a:gd name="T23" fmla="*/ 10 h 552"/>
                <a:gd name="T24" fmla="*/ 56 w 246"/>
                <a:gd name="T25" fmla="*/ 8 h 552"/>
                <a:gd name="T26" fmla="*/ 28 w 246"/>
                <a:gd name="T27" fmla="*/ 16 h 552"/>
                <a:gd name="T28" fmla="*/ 22 w 246"/>
                <a:gd name="T29" fmla="*/ 46 h 552"/>
                <a:gd name="T30" fmla="*/ 14 w 246"/>
                <a:gd name="T31" fmla="*/ 80 h 552"/>
                <a:gd name="T32" fmla="*/ 8 w 246"/>
                <a:gd name="T33" fmla="*/ 112 h 552"/>
                <a:gd name="T34" fmla="*/ 4 w 246"/>
                <a:gd name="T35" fmla="*/ 144 h 552"/>
                <a:gd name="T36" fmla="*/ 2 w 246"/>
                <a:gd name="T37" fmla="*/ 170 h 552"/>
                <a:gd name="T38" fmla="*/ 8 w 246"/>
                <a:gd name="T39" fmla="*/ 192 h 552"/>
                <a:gd name="T40" fmla="*/ 18 w 246"/>
                <a:gd name="T41" fmla="*/ 218 h 552"/>
                <a:gd name="T42" fmla="*/ 16 w 246"/>
                <a:gd name="T43" fmla="*/ 266 h 552"/>
                <a:gd name="T44" fmla="*/ 18 w 246"/>
                <a:gd name="T45" fmla="*/ 292 h 552"/>
                <a:gd name="T46" fmla="*/ 22 w 246"/>
                <a:gd name="T47" fmla="*/ 312 h 552"/>
                <a:gd name="T48" fmla="*/ 26 w 246"/>
                <a:gd name="T49" fmla="*/ 348 h 552"/>
                <a:gd name="T50" fmla="*/ 26 w 246"/>
                <a:gd name="T51" fmla="*/ 374 h 552"/>
                <a:gd name="T52" fmla="*/ 54 w 246"/>
                <a:gd name="T53" fmla="*/ 414 h 552"/>
                <a:gd name="T54" fmla="*/ 54 w 246"/>
                <a:gd name="T55" fmla="*/ 438 h 552"/>
                <a:gd name="T56" fmla="*/ 56 w 246"/>
                <a:gd name="T57" fmla="*/ 464 h 552"/>
                <a:gd name="T58" fmla="*/ 54 w 246"/>
                <a:gd name="T59" fmla="*/ 476 h 552"/>
                <a:gd name="T60" fmla="*/ 52 w 246"/>
                <a:gd name="T61" fmla="*/ 504 h 552"/>
                <a:gd name="T62" fmla="*/ 70 w 246"/>
                <a:gd name="T63" fmla="*/ 524 h 552"/>
                <a:gd name="T64" fmla="*/ 88 w 246"/>
                <a:gd name="T65" fmla="*/ 546 h 552"/>
                <a:gd name="T66" fmla="*/ 124 w 246"/>
                <a:gd name="T67" fmla="*/ 526 h 552"/>
                <a:gd name="T68" fmla="*/ 124 w 246"/>
                <a:gd name="T69" fmla="*/ 514 h 552"/>
                <a:gd name="T70" fmla="*/ 134 w 246"/>
                <a:gd name="T71" fmla="*/ 502 h 552"/>
                <a:gd name="T72" fmla="*/ 142 w 246"/>
                <a:gd name="T73" fmla="*/ 484 h 552"/>
                <a:gd name="T74" fmla="*/ 152 w 246"/>
                <a:gd name="T75" fmla="*/ 464 h 552"/>
                <a:gd name="T76" fmla="*/ 128 w 246"/>
                <a:gd name="T77" fmla="*/ 450 h 552"/>
                <a:gd name="T78" fmla="*/ 116 w 246"/>
                <a:gd name="T79" fmla="*/ 436 h 552"/>
                <a:gd name="T80" fmla="*/ 140 w 246"/>
                <a:gd name="T81" fmla="*/ 410 h 552"/>
                <a:gd name="T82" fmla="*/ 140 w 246"/>
                <a:gd name="T83" fmla="*/ 388 h 552"/>
                <a:gd name="T84" fmla="*/ 142 w 246"/>
                <a:gd name="T85" fmla="*/ 378 h 552"/>
                <a:gd name="T86" fmla="*/ 152 w 246"/>
                <a:gd name="T87" fmla="*/ 374 h 552"/>
                <a:gd name="T88" fmla="*/ 134 w 246"/>
                <a:gd name="T89" fmla="*/ 370 h 552"/>
                <a:gd name="T90" fmla="*/ 136 w 246"/>
                <a:gd name="T91" fmla="*/ 346 h 552"/>
                <a:gd name="T92" fmla="*/ 164 w 246"/>
                <a:gd name="T93" fmla="*/ 344 h 552"/>
                <a:gd name="T94" fmla="*/ 156 w 246"/>
                <a:gd name="T95" fmla="*/ 326 h 552"/>
                <a:gd name="T96" fmla="*/ 192 w 246"/>
                <a:gd name="T97" fmla="*/ 308 h 552"/>
                <a:gd name="T98" fmla="*/ 224 w 246"/>
                <a:gd name="T99" fmla="*/ 290 h 552"/>
                <a:gd name="T100" fmla="*/ 226 w 246"/>
                <a:gd name="T101" fmla="*/ 258 h 552"/>
                <a:gd name="T102" fmla="*/ 220 w 246"/>
                <a:gd name="T103" fmla="*/ 242 h 552"/>
                <a:gd name="T104" fmla="*/ 196 w 246"/>
                <a:gd name="T105" fmla="*/ 154 h 552"/>
                <a:gd name="T106" fmla="*/ 216 w 246"/>
                <a:gd name="T107" fmla="*/ 116 h 552"/>
                <a:gd name="T108" fmla="*/ 246 w 246"/>
                <a:gd name="T109" fmla="*/ 92 h 552"/>
                <a:gd name="T110" fmla="*/ 244 w 246"/>
                <a:gd name="T111" fmla="*/ 78 h 552"/>
                <a:gd name="T112" fmla="*/ 238 w 246"/>
                <a:gd name="T113" fmla="*/ 102 h 552"/>
                <a:gd name="T114" fmla="*/ 200 w 246"/>
                <a:gd name="T115" fmla="*/ 142 h 552"/>
                <a:gd name="T116" fmla="*/ 196 w 246"/>
                <a:gd name="T117" fmla="*/ 154 h 5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6"/>
                <a:gd name="T178" fmla="*/ 0 h 552"/>
                <a:gd name="T179" fmla="*/ 246 w 246"/>
                <a:gd name="T180" fmla="*/ 552 h 5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6" h="552">
                  <a:moveTo>
                    <a:pt x="196" y="154"/>
                  </a:move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36" y="70"/>
                  </a:lnTo>
                  <a:lnTo>
                    <a:pt x="230" y="70"/>
                  </a:lnTo>
                  <a:lnTo>
                    <a:pt x="232" y="74"/>
                  </a:lnTo>
                  <a:lnTo>
                    <a:pt x="232" y="82"/>
                  </a:lnTo>
                  <a:lnTo>
                    <a:pt x="232" y="88"/>
                  </a:lnTo>
                  <a:lnTo>
                    <a:pt x="228" y="90"/>
                  </a:lnTo>
                  <a:lnTo>
                    <a:pt x="220" y="98"/>
                  </a:lnTo>
                  <a:lnTo>
                    <a:pt x="210" y="102"/>
                  </a:lnTo>
                  <a:lnTo>
                    <a:pt x="200" y="104"/>
                  </a:lnTo>
                  <a:lnTo>
                    <a:pt x="192" y="104"/>
                  </a:lnTo>
                  <a:lnTo>
                    <a:pt x="184" y="102"/>
                  </a:lnTo>
                  <a:lnTo>
                    <a:pt x="180" y="100"/>
                  </a:lnTo>
                  <a:lnTo>
                    <a:pt x="172" y="100"/>
                  </a:lnTo>
                  <a:lnTo>
                    <a:pt x="174" y="90"/>
                  </a:lnTo>
                  <a:lnTo>
                    <a:pt x="178" y="84"/>
                  </a:lnTo>
                  <a:lnTo>
                    <a:pt x="180" y="76"/>
                  </a:lnTo>
                  <a:lnTo>
                    <a:pt x="182" y="68"/>
                  </a:lnTo>
                  <a:lnTo>
                    <a:pt x="180" y="62"/>
                  </a:lnTo>
                  <a:lnTo>
                    <a:pt x="176" y="58"/>
                  </a:lnTo>
                  <a:lnTo>
                    <a:pt x="170" y="58"/>
                  </a:lnTo>
                  <a:lnTo>
                    <a:pt x="162" y="56"/>
                  </a:lnTo>
                  <a:lnTo>
                    <a:pt x="160" y="54"/>
                  </a:lnTo>
                  <a:lnTo>
                    <a:pt x="158" y="50"/>
                  </a:lnTo>
                  <a:lnTo>
                    <a:pt x="156" y="46"/>
                  </a:lnTo>
                  <a:lnTo>
                    <a:pt x="152" y="44"/>
                  </a:lnTo>
                  <a:lnTo>
                    <a:pt x="144" y="42"/>
                  </a:lnTo>
                  <a:lnTo>
                    <a:pt x="138" y="40"/>
                  </a:lnTo>
                  <a:lnTo>
                    <a:pt x="132" y="40"/>
                  </a:lnTo>
                  <a:lnTo>
                    <a:pt x="128" y="38"/>
                  </a:lnTo>
                  <a:lnTo>
                    <a:pt x="122" y="34"/>
                  </a:lnTo>
                  <a:lnTo>
                    <a:pt x="110" y="18"/>
                  </a:lnTo>
                  <a:lnTo>
                    <a:pt x="102" y="14"/>
                  </a:lnTo>
                  <a:lnTo>
                    <a:pt x="98" y="10"/>
                  </a:lnTo>
                  <a:lnTo>
                    <a:pt x="98" y="8"/>
                  </a:lnTo>
                  <a:lnTo>
                    <a:pt x="84" y="8"/>
                  </a:lnTo>
                  <a:lnTo>
                    <a:pt x="76" y="10"/>
                  </a:lnTo>
                  <a:lnTo>
                    <a:pt x="72" y="12"/>
                  </a:lnTo>
                  <a:lnTo>
                    <a:pt x="70" y="18"/>
                  </a:lnTo>
                  <a:lnTo>
                    <a:pt x="64" y="10"/>
                  </a:lnTo>
                  <a:lnTo>
                    <a:pt x="56" y="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4" y="8"/>
                  </a:lnTo>
                  <a:lnTo>
                    <a:pt x="28" y="1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28" y="40"/>
                  </a:lnTo>
                  <a:lnTo>
                    <a:pt x="22" y="46"/>
                  </a:lnTo>
                  <a:lnTo>
                    <a:pt x="16" y="50"/>
                  </a:lnTo>
                  <a:lnTo>
                    <a:pt x="14" y="54"/>
                  </a:lnTo>
                  <a:lnTo>
                    <a:pt x="12" y="62"/>
                  </a:lnTo>
                  <a:lnTo>
                    <a:pt x="14" y="80"/>
                  </a:lnTo>
                  <a:lnTo>
                    <a:pt x="16" y="86"/>
                  </a:lnTo>
                  <a:lnTo>
                    <a:pt x="20" y="92"/>
                  </a:lnTo>
                  <a:lnTo>
                    <a:pt x="16" y="100"/>
                  </a:lnTo>
                  <a:lnTo>
                    <a:pt x="8" y="112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8" y="152"/>
                  </a:lnTo>
                  <a:lnTo>
                    <a:pt x="4" y="162"/>
                  </a:lnTo>
                  <a:lnTo>
                    <a:pt x="2" y="170"/>
                  </a:lnTo>
                  <a:lnTo>
                    <a:pt x="0" y="174"/>
                  </a:lnTo>
                  <a:lnTo>
                    <a:pt x="2" y="180"/>
                  </a:lnTo>
                  <a:lnTo>
                    <a:pt x="4" y="186"/>
                  </a:lnTo>
                  <a:lnTo>
                    <a:pt x="8" y="192"/>
                  </a:lnTo>
                  <a:lnTo>
                    <a:pt x="10" y="198"/>
                  </a:lnTo>
                  <a:lnTo>
                    <a:pt x="12" y="204"/>
                  </a:lnTo>
                  <a:lnTo>
                    <a:pt x="16" y="210"/>
                  </a:lnTo>
                  <a:lnTo>
                    <a:pt x="18" y="218"/>
                  </a:lnTo>
                  <a:lnTo>
                    <a:pt x="20" y="226"/>
                  </a:lnTo>
                  <a:lnTo>
                    <a:pt x="20" y="256"/>
                  </a:lnTo>
                  <a:lnTo>
                    <a:pt x="18" y="260"/>
                  </a:lnTo>
                  <a:lnTo>
                    <a:pt x="16" y="266"/>
                  </a:lnTo>
                  <a:lnTo>
                    <a:pt x="14" y="270"/>
                  </a:lnTo>
                  <a:lnTo>
                    <a:pt x="12" y="274"/>
                  </a:lnTo>
                  <a:lnTo>
                    <a:pt x="16" y="280"/>
                  </a:lnTo>
                  <a:lnTo>
                    <a:pt x="18" y="292"/>
                  </a:lnTo>
                  <a:lnTo>
                    <a:pt x="24" y="300"/>
                  </a:lnTo>
                  <a:lnTo>
                    <a:pt x="26" y="308"/>
                  </a:lnTo>
                  <a:lnTo>
                    <a:pt x="24" y="310"/>
                  </a:lnTo>
                  <a:lnTo>
                    <a:pt x="22" y="312"/>
                  </a:lnTo>
                  <a:lnTo>
                    <a:pt x="20" y="316"/>
                  </a:lnTo>
                  <a:lnTo>
                    <a:pt x="18" y="322"/>
                  </a:lnTo>
                  <a:lnTo>
                    <a:pt x="20" y="336"/>
                  </a:lnTo>
                  <a:lnTo>
                    <a:pt x="26" y="348"/>
                  </a:lnTo>
                  <a:lnTo>
                    <a:pt x="30" y="362"/>
                  </a:lnTo>
                  <a:lnTo>
                    <a:pt x="32" y="370"/>
                  </a:lnTo>
                  <a:lnTo>
                    <a:pt x="30" y="374"/>
                  </a:lnTo>
                  <a:lnTo>
                    <a:pt x="26" y="374"/>
                  </a:lnTo>
                  <a:lnTo>
                    <a:pt x="38" y="394"/>
                  </a:lnTo>
                  <a:lnTo>
                    <a:pt x="46" y="408"/>
                  </a:lnTo>
                  <a:lnTo>
                    <a:pt x="50" y="412"/>
                  </a:lnTo>
                  <a:lnTo>
                    <a:pt x="54" y="414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2" y="432"/>
                  </a:lnTo>
                  <a:lnTo>
                    <a:pt x="54" y="438"/>
                  </a:lnTo>
                  <a:lnTo>
                    <a:pt x="58" y="446"/>
                  </a:lnTo>
                  <a:lnTo>
                    <a:pt x="58" y="456"/>
                  </a:lnTo>
                  <a:lnTo>
                    <a:pt x="58" y="462"/>
                  </a:lnTo>
                  <a:lnTo>
                    <a:pt x="56" y="464"/>
                  </a:lnTo>
                  <a:lnTo>
                    <a:pt x="54" y="468"/>
                  </a:lnTo>
                  <a:lnTo>
                    <a:pt x="52" y="472"/>
                  </a:lnTo>
                  <a:lnTo>
                    <a:pt x="54" y="474"/>
                  </a:lnTo>
                  <a:lnTo>
                    <a:pt x="54" y="476"/>
                  </a:lnTo>
                  <a:lnTo>
                    <a:pt x="56" y="480"/>
                  </a:lnTo>
                  <a:lnTo>
                    <a:pt x="56" y="484"/>
                  </a:lnTo>
                  <a:lnTo>
                    <a:pt x="54" y="494"/>
                  </a:lnTo>
                  <a:lnTo>
                    <a:pt x="52" y="504"/>
                  </a:lnTo>
                  <a:lnTo>
                    <a:pt x="54" y="510"/>
                  </a:lnTo>
                  <a:lnTo>
                    <a:pt x="56" y="514"/>
                  </a:lnTo>
                  <a:lnTo>
                    <a:pt x="64" y="520"/>
                  </a:lnTo>
                  <a:lnTo>
                    <a:pt x="70" y="524"/>
                  </a:lnTo>
                  <a:lnTo>
                    <a:pt x="78" y="528"/>
                  </a:lnTo>
                  <a:lnTo>
                    <a:pt x="84" y="534"/>
                  </a:lnTo>
                  <a:lnTo>
                    <a:pt x="86" y="540"/>
                  </a:lnTo>
                  <a:lnTo>
                    <a:pt x="88" y="546"/>
                  </a:lnTo>
                  <a:lnTo>
                    <a:pt x="92" y="552"/>
                  </a:lnTo>
                  <a:lnTo>
                    <a:pt x="140" y="552"/>
                  </a:lnTo>
                  <a:lnTo>
                    <a:pt x="128" y="532"/>
                  </a:lnTo>
                  <a:lnTo>
                    <a:pt x="124" y="526"/>
                  </a:lnTo>
                  <a:lnTo>
                    <a:pt x="124" y="522"/>
                  </a:lnTo>
                  <a:lnTo>
                    <a:pt x="124" y="518"/>
                  </a:lnTo>
                  <a:lnTo>
                    <a:pt x="124" y="516"/>
                  </a:lnTo>
                  <a:lnTo>
                    <a:pt x="124" y="514"/>
                  </a:lnTo>
                  <a:lnTo>
                    <a:pt x="128" y="512"/>
                  </a:lnTo>
                  <a:lnTo>
                    <a:pt x="134" y="508"/>
                  </a:lnTo>
                  <a:lnTo>
                    <a:pt x="138" y="504"/>
                  </a:lnTo>
                  <a:lnTo>
                    <a:pt x="134" y="502"/>
                  </a:lnTo>
                  <a:lnTo>
                    <a:pt x="134" y="500"/>
                  </a:lnTo>
                  <a:lnTo>
                    <a:pt x="134" y="494"/>
                  </a:lnTo>
                  <a:lnTo>
                    <a:pt x="136" y="490"/>
                  </a:lnTo>
                  <a:lnTo>
                    <a:pt x="142" y="484"/>
                  </a:lnTo>
                  <a:lnTo>
                    <a:pt x="150" y="478"/>
                  </a:lnTo>
                  <a:lnTo>
                    <a:pt x="152" y="474"/>
                  </a:lnTo>
                  <a:lnTo>
                    <a:pt x="152" y="470"/>
                  </a:lnTo>
                  <a:lnTo>
                    <a:pt x="152" y="464"/>
                  </a:lnTo>
                  <a:lnTo>
                    <a:pt x="148" y="460"/>
                  </a:lnTo>
                  <a:lnTo>
                    <a:pt x="148" y="458"/>
                  </a:lnTo>
                  <a:lnTo>
                    <a:pt x="140" y="456"/>
                  </a:lnTo>
                  <a:lnTo>
                    <a:pt x="128" y="450"/>
                  </a:lnTo>
                  <a:lnTo>
                    <a:pt x="118" y="444"/>
                  </a:lnTo>
                  <a:lnTo>
                    <a:pt x="116" y="442"/>
                  </a:lnTo>
                  <a:lnTo>
                    <a:pt x="114" y="440"/>
                  </a:lnTo>
                  <a:lnTo>
                    <a:pt x="116" y="436"/>
                  </a:lnTo>
                  <a:lnTo>
                    <a:pt x="118" y="432"/>
                  </a:lnTo>
                  <a:lnTo>
                    <a:pt x="124" y="424"/>
                  </a:lnTo>
                  <a:lnTo>
                    <a:pt x="134" y="418"/>
                  </a:lnTo>
                  <a:lnTo>
                    <a:pt x="140" y="410"/>
                  </a:lnTo>
                  <a:lnTo>
                    <a:pt x="138" y="404"/>
                  </a:lnTo>
                  <a:lnTo>
                    <a:pt x="136" y="396"/>
                  </a:lnTo>
                  <a:lnTo>
                    <a:pt x="138" y="390"/>
                  </a:lnTo>
                  <a:lnTo>
                    <a:pt x="140" y="388"/>
                  </a:lnTo>
                  <a:lnTo>
                    <a:pt x="144" y="386"/>
                  </a:lnTo>
                  <a:lnTo>
                    <a:pt x="140" y="380"/>
                  </a:lnTo>
                  <a:lnTo>
                    <a:pt x="136" y="374"/>
                  </a:lnTo>
                  <a:lnTo>
                    <a:pt x="142" y="378"/>
                  </a:lnTo>
                  <a:lnTo>
                    <a:pt x="144" y="380"/>
                  </a:lnTo>
                  <a:lnTo>
                    <a:pt x="148" y="382"/>
                  </a:lnTo>
                  <a:lnTo>
                    <a:pt x="152" y="380"/>
                  </a:lnTo>
                  <a:lnTo>
                    <a:pt x="152" y="374"/>
                  </a:lnTo>
                  <a:lnTo>
                    <a:pt x="152" y="368"/>
                  </a:lnTo>
                  <a:lnTo>
                    <a:pt x="146" y="366"/>
                  </a:lnTo>
                  <a:lnTo>
                    <a:pt x="140" y="368"/>
                  </a:lnTo>
                  <a:lnTo>
                    <a:pt x="134" y="370"/>
                  </a:lnTo>
                  <a:lnTo>
                    <a:pt x="126" y="360"/>
                  </a:lnTo>
                  <a:lnTo>
                    <a:pt x="122" y="346"/>
                  </a:lnTo>
                  <a:lnTo>
                    <a:pt x="128" y="346"/>
                  </a:lnTo>
                  <a:lnTo>
                    <a:pt x="136" y="346"/>
                  </a:lnTo>
                  <a:lnTo>
                    <a:pt x="144" y="350"/>
                  </a:lnTo>
                  <a:lnTo>
                    <a:pt x="152" y="350"/>
                  </a:lnTo>
                  <a:lnTo>
                    <a:pt x="158" y="348"/>
                  </a:lnTo>
                  <a:lnTo>
                    <a:pt x="164" y="344"/>
                  </a:lnTo>
                  <a:lnTo>
                    <a:pt x="160" y="340"/>
                  </a:lnTo>
                  <a:lnTo>
                    <a:pt x="156" y="336"/>
                  </a:lnTo>
                  <a:lnTo>
                    <a:pt x="156" y="334"/>
                  </a:lnTo>
                  <a:lnTo>
                    <a:pt x="156" y="326"/>
                  </a:lnTo>
                  <a:lnTo>
                    <a:pt x="162" y="320"/>
                  </a:lnTo>
                  <a:lnTo>
                    <a:pt x="168" y="314"/>
                  </a:lnTo>
                  <a:lnTo>
                    <a:pt x="176" y="312"/>
                  </a:lnTo>
                  <a:lnTo>
                    <a:pt x="192" y="308"/>
                  </a:lnTo>
                  <a:lnTo>
                    <a:pt x="206" y="306"/>
                  </a:lnTo>
                  <a:lnTo>
                    <a:pt x="210" y="304"/>
                  </a:lnTo>
                  <a:lnTo>
                    <a:pt x="216" y="300"/>
                  </a:lnTo>
                  <a:lnTo>
                    <a:pt x="224" y="290"/>
                  </a:lnTo>
                  <a:lnTo>
                    <a:pt x="230" y="280"/>
                  </a:lnTo>
                  <a:lnTo>
                    <a:pt x="232" y="268"/>
                  </a:lnTo>
                  <a:lnTo>
                    <a:pt x="230" y="262"/>
                  </a:lnTo>
                  <a:lnTo>
                    <a:pt x="226" y="258"/>
                  </a:lnTo>
                  <a:lnTo>
                    <a:pt x="222" y="254"/>
                  </a:lnTo>
                  <a:lnTo>
                    <a:pt x="220" y="250"/>
                  </a:lnTo>
                  <a:lnTo>
                    <a:pt x="220" y="248"/>
                  </a:lnTo>
                  <a:lnTo>
                    <a:pt x="220" y="242"/>
                  </a:lnTo>
                  <a:lnTo>
                    <a:pt x="206" y="232"/>
                  </a:lnTo>
                  <a:lnTo>
                    <a:pt x="198" y="226"/>
                  </a:lnTo>
                  <a:lnTo>
                    <a:pt x="194" y="220"/>
                  </a:lnTo>
                  <a:lnTo>
                    <a:pt x="196" y="154"/>
                  </a:ln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44" y="78"/>
                  </a:lnTo>
                  <a:lnTo>
                    <a:pt x="246" y="88"/>
                  </a:lnTo>
                  <a:lnTo>
                    <a:pt x="246" y="92"/>
                  </a:lnTo>
                  <a:lnTo>
                    <a:pt x="244" y="96"/>
                  </a:lnTo>
                  <a:lnTo>
                    <a:pt x="238" y="102"/>
                  </a:lnTo>
                  <a:lnTo>
                    <a:pt x="224" y="108"/>
                  </a:lnTo>
                  <a:lnTo>
                    <a:pt x="216" y="116"/>
                  </a:lnTo>
                  <a:lnTo>
                    <a:pt x="206" y="128"/>
                  </a:lnTo>
                  <a:lnTo>
                    <a:pt x="200" y="142"/>
                  </a:lnTo>
                  <a:lnTo>
                    <a:pt x="196" y="148"/>
                  </a:lnTo>
                  <a:lnTo>
                    <a:pt x="196" y="154"/>
                  </a:lnTo>
                  <a:lnTo>
                    <a:pt x="194" y="220"/>
                  </a:lnTo>
                  <a:lnTo>
                    <a:pt x="196" y="15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Freeform 85"/>
            <p:cNvSpPr>
              <a:spLocks noChangeAspect="1"/>
            </p:cNvSpPr>
            <p:nvPr/>
          </p:nvSpPr>
          <p:spPr bwMode="auto">
            <a:xfrm>
              <a:off x="1865" y="3061"/>
              <a:ext cx="63" cy="53"/>
            </a:xfrm>
            <a:custGeom>
              <a:avLst/>
              <a:gdLst>
                <a:gd name="T0" fmla="*/ 0 w 68"/>
                <a:gd name="T1" fmla="*/ 0 h 56"/>
                <a:gd name="T2" fmla="*/ 6 w 68"/>
                <a:gd name="T3" fmla="*/ 6 h 56"/>
                <a:gd name="T4" fmla="*/ 12 w 68"/>
                <a:gd name="T5" fmla="*/ 14 h 56"/>
                <a:gd name="T6" fmla="*/ 28 w 68"/>
                <a:gd name="T7" fmla="*/ 26 h 56"/>
                <a:gd name="T8" fmla="*/ 40 w 68"/>
                <a:gd name="T9" fmla="*/ 30 h 56"/>
                <a:gd name="T10" fmla="*/ 50 w 68"/>
                <a:gd name="T11" fmla="*/ 32 h 56"/>
                <a:gd name="T12" fmla="*/ 62 w 68"/>
                <a:gd name="T13" fmla="*/ 36 h 56"/>
                <a:gd name="T14" fmla="*/ 66 w 68"/>
                <a:gd name="T15" fmla="*/ 38 h 56"/>
                <a:gd name="T16" fmla="*/ 68 w 68"/>
                <a:gd name="T17" fmla="*/ 42 h 56"/>
                <a:gd name="T18" fmla="*/ 48 w 68"/>
                <a:gd name="T19" fmla="*/ 52 h 56"/>
                <a:gd name="T20" fmla="*/ 40 w 68"/>
                <a:gd name="T21" fmla="*/ 54 h 56"/>
                <a:gd name="T22" fmla="*/ 28 w 68"/>
                <a:gd name="T23" fmla="*/ 56 h 56"/>
                <a:gd name="T24" fmla="*/ 18 w 68"/>
                <a:gd name="T25" fmla="*/ 54 h 56"/>
                <a:gd name="T26" fmla="*/ 0 w 68"/>
                <a:gd name="T27" fmla="*/ 0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56"/>
                <a:gd name="T44" fmla="*/ 68 w 68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56">
                  <a:moveTo>
                    <a:pt x="0" y="0"/>
                  </a:moveTo>
                  <a:lnTo>
                    <a:pt x="6" y="6"/>
                  </a:lnTo>
                  <a:lnTo>
                    <a:pt x="12" y="14"/>
                  </a:lnTo>
                  <a:lnTo>
                    <a:pt x="28" y="26"/>
                  </a:lnTo>
                  <a:lnTo>
                    <a:pt x="40" y="30"/>
                  </a:lnTo>
                  <a:lnTo>
                    <a:pt x="50" y="32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68" y="42"/>
                  </a:lnTo>
                  <a:lnTo>
                    <a:pt x="48" y="52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1" name="Freeform 86"/>
          <p:cNvSpPr>
            <a:spLocks noChangeAspect="1"/>
          </p:cNvSpPr>
          <p:nvPr/>
        </p:nvSpPr>
        <p:spPr bwMode="auto">
          <a:xfrm>
            <a:off x="2628900" y="3852863"/>
            <a:ext cx="274638" cy="452437"/>
          </a:xfrm>
          <a:custGeom>
            <a:avLst/>
            <a:gdLst>
              <a:gd name="T0" fmla="*/ 6 w 184"/>
              <a:gd name="T1" fmla="*/ 184 h 304"/>
              <a:gd name="T2" fmla="*/ 18 w 184"/>
              <a:gd name="T3" fmla="*/ 172 h 304"/>
              <a:gd name="T4" fmla="*/ 28 w 184"/>
              <a:gd name="T5" fmla="*/ 158 h 304"/>
              <a:gd name="T6" fmla="*/ 26 w 184"/>
              <a:gd name="T7" fmla="*/ 118 h 304"/>
              <a:gd name="T8" fmla="*/ 22 w 184"/>
              <a:gd name="T9" fmla="*/ 100 h 304"/>
              <a:gd name="T10" fmla="*/ 16 w 184"/>
              <a:gd name="T11" fmla="*/ 90 h 304"/>
              <a:gd name="T12" fmla="*/ 26 w 184"/>
              <a:gd name="T13" fmla="*/ 76 h 304"/>
              <a:gd name="T14" fmla="*/ 32 w 184"/>
              <a:gd name="T15" fmla="*/ 72 h 304"/>
              <a:gd name="T16" fmla="*/ 46 w 184"/>
              <a:gd name="T17" fmla="*/ 62 h 304"/>
              <a:gd name="T18" fmla="*/ 56 w 184"/>
              <a:gd name="T19" fmla="*/ 54 h 304"/>
              <a:gd name="T20" fmla="*/ 60 w 184"/>
              <a:gd name="T21" fmla="*/ 34 h 304"/>
              <a:gd name="T22" fmla="*/ 72 w 184"/>
              <a:gd name="T23" fmla="*/ 24 h 304"/>
              <a:gd name="T24" fmla="*/ 86 w 184"/>
              <a:gd name="T25" fmla="*/ 18 h 304"/>
              <a:gd name="T26" fmla="*/ 118 w 184"/>
              <a:gd name="T27" fmla="*/ 4 h 304"/>
              <a:gd name="T28" fmla="*/ 128 w 184"/>
              <a:gd name="T29" fmla="*/ 8 h 304"/>
              <a:gd name="T30" fmla="*/ 118 w 184"/>
              <a:gd name="T31" fmla="*/ 18 h 304"/>
              <a:gd name="T32" fmla="*/ 94 w 184"/>
              <a:gd name="T33" fmla="*/ 48 h 304"/>
              <a:gd name="T34" fmla="*/ 98 w 184"/>
              <a:gd name="T35" fmla="*/ 64 h 304"/>
              <a:gd name="T36" fmla="*/ 106 w 184"/>
              <a:gd name="T37" fmla="*/ 76 h 304"/>
              <a:gd name="T38" fmla="*/ 102 w 184"/>
              <a:gd name="T39" fmla="*/ 92 h 304"/>
              <a:gd name="T40" fmla="*/ 112 w 184"/>
              <a:gd name="T41" fmla="*/ 100 h 304"/>
              <a:gd name="T42" fmla="*/ 142 w 184"/>
              <a:gd name="T43" fmla="*/ 106 h 304"/>
              <a:gd name="T44" fmla="*/ 152 w 184"/>
              <a:gd name="T45" fmla="*/ 118 h 304"/>
              <a:gd name="T46" fmla="*/ 170 w 184"/>
              <a:gd name="T47" fmla="*/ 118 h 304"/>
              <a:gd name="T48" fmla="*/ 176 w 184"/>
              <a:gd name="T49" fmla="*/ 132 h 304"/>
              <a:gd name="T50" fmla="*/ 174 w 184"/>
              <a:gd name="T51" fmla="*/ 154 h 304"/>
              <a:gd name="T52" fmla="*/ 182 w 184"/>
              <a:gd name="T53" fmla="*/ 168 h 304"/>
              <a:gd name="T54" fmla="*/ 178 w 184"/>
              <a:gd name="T55" fmla="*/ 174 h 304"/>
              <a:gd name="T56" fmla="*/ 184 w 184"/>
              <a:gd name="T57" fmla="*/ 190 h 304"/>
              <a:gd name="T58" fmla="*/ 148 w 184"/>
              <a:gd name="T59" fmla="*/ 200 h 304"/>
              <a:gd name="T60" fmla="*/ 146 w 184"/>
              <a:gd name="T61" fmla="*/ 206 h 304"/>
              <a:gd name="T62" fmla="*/ 152 w 184"/>
              <a:gd name="T63" fmla="*/ 220 h 304"/>
              <a:gd name="T64" fmla="*/ 140 w 184"/>
              <a:gd name="T65" fmla="*/ 226 h 304"/>
              <a:gd name="T66" fmla="*/ 142 w 184"/>
              <a:gd name="T67" fmla="*/ 240 h 304"/>
              <a:gd name="T68" fmla="*/ 146 w 184"/>
              <a:gd name="T69" fmla="*/ 276 h 304"/>
              <a:gd name="T70" fmla="*/ 132 w 184"/>
              <a:gd name="T71" fmla="*/ 298 h 304"/>
              <a:gd name="T72" fmla="*/ 136 w 184"/>
              <a:gd name="T73" fmla="*/ 286 h 304"/>
              <a:gd name="T74" fmla="*/ 134 w 184"/>
              <a:gd name="T75" fmla="*/ 274 h 304"/>
              <a:gd name="T76" fmla="*/ 122 w 184"/>
              <a:gd name="T77" fmla="*/ 278 h 304"/>
              <a:gd name="T78" fmla="*/ 114 w 184"/>
              <a:gd name="T79" fmla="*/ 272 h 304"/>
              <a:gd name="T80" fmla="*/ 106 w 184"/>
              <a:gd name="T81" fmla="*/ 276 h 304"/>
              <a:gd name="T82" fmla="*/ 86 w 184"/>
              <a:gd name="T83" fmla="*/ 260 h 304"/>
              <a:gd name="T84" fmla="*/ 68 w 184"/>
              <a:gd name="T85" fmla="*/ 242 h 304"/>
              <a:gd name="T86" fmla="*/ 52 w 184"/>
              <a:gd name="T87" fmla="*/ 234 h 304"/>
              <a:gd name="T88" fmla="*/ 36 w 184"/>
              <a:gd name="T89" fmla="*/ 226 h 304"/>
              <a:gd name="T90" fmla="*/ 0 w 184"/>
              <a:gd name="T91" fmla="*/ 204 h 30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4"/>
              <a:gd name="T139" fmla="*/ 0 h 304"/>
              <a:gd name="T140" fmla="*/ 184 w 184"/>
              <a:gd name="T141" fmla="*/ 304 h 30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4" h="304">
                <a:moveTo>
                  <a:pt x="2" y="204"/>
                </a:moveTo>
                <a:lnTo>
                  <a:pt x="2" y="194"/>
                </a:lnTo>
                <a:lnTo>
                  <a:pt x="6" y="184"/>
                </a:lnTo>
                <a:lnTo>
                  <a:pt x="8" y="178"/>
                </a:lnTo>
                <a:lnTo>
                  <a:pt x="18" y="176"/>
                </a:lnTo>
                <a:lnTo>
                  <a:pt x="18" y="172"/>
                </a:lnTo>
                <a:lnTo>
                  <a:pt x="22" y="166"/>
                </a:lnTo>
                <a:lnTo>
                  <a:pt x="26" y="162"/>
                </a:lnTo>
                <a:lnTo>
                  <a:pt x="28" y="158"/>
                </a:lnTo>
                <a:lnTo>
                  <a:pt x="26" y="142"/>
                </a:lnTo>
                <a:lnTo>
                  <a:pt x="24" y="124"/>
                </a:lnTo>
                <a:lnTo>
                  <a:pt x="26" y="118"/>
                </a:lnTo>
                <a:lnTo>
                  <a:pt x="28" y="114"/>
                </a:lnTo>
                <a:lnTo>
                  <a:pt x="26" y="106"/>
                </a:lnTo>
                <a:lnTo>
                  <a:pt x="22" y="100"/>
                </a:lnTo>
                <a:lnTo>
                  <a:pt x="18" y="96"/>
                </a:lnTo>
                <a:lnTo>
                  <a:pt x="18" y="90"/>
                </a:lnTo>
                <a:lnTo>
                  <a:pt x="16" y="90"/>
                </a:lnTo>
                <a:lnTo>
                  <a:pt x="22" y="86"/>
                </a:lnTo>
                <a:lnTo>
                  <a:pt x="28" y="82"/>
                </a:lnTo>
                <a:lnTo>
                  <a:pt x="26" y="76"/>
                </a:lnTo>
                <a:lnTo>
                  <a:pt x="26" y="70"/>
                </a:lnTo>
                <a:lnTo>
                  <a:pt x="28" y="68"/>
                </a:lnTo>
                <a:lnTo>
                  <a:pt x="32" y="72"/>
                </a:lnTo>
                <a:lnTo>
                  <a:pt x="40" y="74"/>
                </a:lnTo>
                <a:lnTo>
                  <a:pt x="42" y="64"/>
                </a:lnTo>
                <a:lnTo>
                  <a:pt x="46" y="62"/>
                </a:lnTo>
                <a:lnTo>
                  <a:pt x="48" y="58"/>
                </a:lnTo>
                <a:lnTo>
                  <a:pt x="52" y="58"/>
                </a:lnTo>
                <a:lnTo>
                  <a:pt x="56" y="54"/>
                </a:lnTo>
                <a:lnTo>
                  <a:pt x="58" y="48"/>
                </a:lnTo>
                <a:lnTo>
                  <a:pt x="60" y="42"/>
                </a:lnTo>
                <a:lnTo>
                  <a:pt x="60" y="34"/>
                </a:lnTo>
                <a:lnTo>
                  <a:pt x="62" y="30"/>
                </a:lnTo>
                <a:lnTo>
                  <a:pt x="66" y="26"/>
                </a:lnTo>
                <a:lnTo>
                  <a:pt x="72" y="24"/>
                </a:lnTo>
                <a:lnTo>
                  <a:pt x="80" y="24"/>
                </a:lnTo>
                <a:lnTo>
                  <a:pt x="82" y="20"/>
                </a:lnTo>
                <a:lnTo>
                  <a:pt x="86" y="18"/>
                </a:lnTo>
                <a:lnTo>
                  <a:pt x="98" y="14"/>
                </a:lnTo>
                <a:lnTo>
                  <a:pt x="110" y="10"/>
                </a:lnTo>
                <a:lnTo>
                  <a:pt x="118" y="4"/>
                </a:lnTo>
                <a:lnTo>
                  <a:pt x="124" y="2"/>
                </a:lnTo>
                <a:lnTo>
                  <a:pt x="128" y="0"/>
                </a:lnTo>
                <a:lnTo>
                  <a:pt x="128" y="8"/>
                </a:lnTo>
                <a:lnTo>
                  <a:pt x="124" y="10"/>
                </a:lnTo>
                <a:lnTo>
                  <a:pt x="120" y="14"/>
                </a:lnTo>
                <a:lnTo>
                  <a:pt x="118" y="18"/>
                </a:lnTo>
                <a:lnTo>
                  <a:pt x="110" y="28"/>
                </a:lnTo>
                <a:lnTo>
                  <a:pt x="98" y="40"/>
                </a:lnTo>
                <a:lnTo>
                  <a:pt x="94" y="48"/>
                </a:lnTo>
                <a:lnTo>
                  <a:pt x="92" y="56"/>
                </a:lnTo>
                <a:lnTo>
                  <a:pt x="94" y="62"/>
                </a:lnTo>
                <a:lnTo>
                  <a:pt x="98" y="64"/>
                </a:lnTo>
                <a:lnTo>
                  <a:pt x="100" y="68"/>
                </a:lnTo>
                <a:lnTo>
                  <a:pt x="102" y="72"/>
                </a:lnTo>
                <a:lnTo>
                  <a:pt x="106" y="76"/>
                </a:lnTo>
                <a:lnTo>
                  <a:pt x="108" y="82"/>
                </a:lnTo>
                <a:lnTo>
                  <a:pt x="104" y="88"/>
                </a:lnTo>
                <a:lnTo>
                  <a:pt x="102" y="92"/>
                </a:lnTo>
                <a:lnTo>
                  <a:pt x="104" y="94"/>
                </a:lnTo>
                <a:lnTo>
                  <a:pt x="108" y="98"/>
                </a:lnTo>
                <a:lnTo>
                  <a:pt x="112" y="100"/>
                </a:lnTo>
                <a:lnTo>
                  <a:pt x="116" y="102"/>
                </a:lnTo>
                <a:lnTo>
                  <a:pt x="130" y="104"/>
                </a:lnTo>
                <a:lnTo>
                  <a:pt x="142" y="106"/>
                </a:lnTo>
                <a:lnTo>
                  <a:pt x="142" y="112"/>
                </a:lnTo>
                <a:lnTo>
                  <a:pt x="146" y="116"/>
                </a:lnTo>
                <a:lnTo>
                  <a:pt x="152" y="118"/>
                </a:lnTo>
                <a:lnTo>
                  <a:pt x="158" y="118"/>
                </a:lnTo>
                <a:lnTo>
                  <a:pt x="166" y="118"/>
                </a:lnTo>
                <a:lnTo>
                  <a:pt x="170" y="118"/>
                </a:lnTo>
                <a:lnTo>
                  <a:pt x="176" y="116"/>
                </a:lnTo>
                <a:lnTo>
                  <a:pt x="184" y="116"/>
                </a:lnTo>
                <a:lnTo>
                  <a:pt x="176" y="132"/>
                </a:lnTo>
                <a:lnTo>
                  <a:pt x="174" y="142"/>
                </a:lnTo>
                <a:lnTo>
                  <a:pt x="172" y="148"/>
                </a:lnTo>
                <a:lnTo>
                  <a:pt x="174" y="154"/>
                </a:lnTo>
                <a:lnTo>
                  <a:pt x="178" y="158"/>
                </a:lnTo>
                <a:lnTo>
                  <a:pt x="180" y="162"/>
                </a:lnTo>
                <a:lnTo>
                  <a:pt x="182" y="168"/>
                </a:lnTo>
                <a:lnTo>
                  <a:pt x="182" y="170"/>
                </a:lnTo>
                <a:lnTo>
                  <a:pt x="180" y="174"/>
                </a:lnTo>
                <a:lnTo>
                  <a:pt x="178" y="174"/>
                </a:lnTo>
                <a:lnTo>
                  <a:pt x="178" y="178"/>
                </a:lnTo>
                <a:lnTo>
                  <a:pt x="180" y="182"/>
                </a:lnTo>
                <a:lnTo>
                  <a:pt x="184" y="190"/>
                </a:lnTo>
                <a:lnTo>
                  <a:pt x="170" y="198"/>
                </a:lnTo>
                <a:lnTo>
                  <a:pt x="160" y="200"/>
                </a:lnTo>
                <a:lnTo>
                  <a:pt x="148" y="200"/>
                </a:lnTo>
                <a:lnTo>
                  <a:pt x="142" y="204"/>
                </a:lnTo>
                <a:lnTo>
                  <a:pt x="144" y="204"/>
                </a:lnTo>
                <a:lnTo>
                  <a:pt x="146" y="206"/>
                </a:lnTo>
                <a:lnTo>
                  <a:pt x="148" y="210"/>
                </a:lnTo>
                <a:lnTo>
                  <a:pt x="152" y="212"/>
                </a:lnTo>
                <a:lnTo>
                  <a:pt x="152" y="220"/>
                </a:lnTo>
                <a:lnTo>
                  <a:pt x="146" y="220"/>
                </a:lnTo>
                <a:lnTo>
                  <a:pt x="142" y="222"/>
                </a:lnTo>
                <a:lnTo>
                  <a:pt x="140" y="226"/>
                </a:lnTo>
                <a:lnTo>
                  <a:pt x="138" y="228"/>
                </a:lnTo>
                <a:lnTo>
                  <a:pt x="140" y="234"/>
                </a:lnTo>
                <a:lnTo>
                  <a:pt x="142" y="240"/>
                </a:lnTo>
                <a:lnTo>
                  <a:pt x="146" y="246"/>
                </a:lnTo>
                <a:lnTo>
                  <a:pt x="148" y="252"/>
                </a:lnTo>
                <a:lnTo>
                  <a:pt x="146" y="276"/>
                </a:lnTo>
                <a:lnTo>
                  <a:pt x="142" y="304"/>
                </a:lnTo>
                <a:lnTo>
                  <a:pt x="136" y="300"/>
                </a:lnTo>
                <a:lnTo>
                  <a:pt x="132" y="298"/>
                </a:lnTo>
                <a:lnTo>
                  <a:pt x="130" y="294"/>
                </a:lnTo>
                <a:lnTo>
                  <a:pt x="132" y="290"/>
                </a:lnTo>
                <a:lnTo>
                  <a:pt x="136" y="286"/>
                </a:lnTo>
                <a:lnTo>
                  <a:pt x="138" y="282"/>
                </a:lnTo>
                <a:lnTo>
                  <a:pt x="140" y="278"/>
                </a:lnTo>
                <a:lnTo>
                  <a:pt x="134" y="274"/>
                </a:lnTo>
                <a:lnTo>
                  <a:pt x="126" y="272"/>
                </a:lnTo>
                <a:lnTo>
                  <a:pt x="122" y="274"/>
                </a:lnTo>
                <a:lnTo>
                  <a:pt x="122" y="278"/>
                </a:lnTo>
                <a:lnTo>
                  <a:pt x="118" y="274"/>
                </a:lnTo>
                <a:lnTo>
                  <a:pt x="116" y="272"/>
                </a:lnTo>
                <a:lnTo>
                  <a:pt x="114" y="272"/>
                </a:lnTo>
                <a:lnTo>
                  <a:pt x="110" y="274"/>
                </a:lnTo>
                <a:lnTo>
                  <a:pt x="108" y="276"/>
                </a:lnTo>
                <a:lnTo>
                  <a:pt x="106" y="276"/>
                </a:lnTo>
                <a:lnTo>
                  <a:pt x="90" y="276"/>
                </a:lnTo>
                <a:lnTo>
                  <a:pt x="88" y="268"/>
                </a:lnTo>
                <a:lnTo>
                  <a:pt x="86" y="260"/>
                </a:lnTo>
                <a:lnTo>
                  <a:pt x="82" y="256"/>
                </a:lnTo>
                <a:lnTo>
                  <a:pt x="76" y="248"/>
                </a:lnTo>
                <a:lnTo>
                  <a:pt x="68" y="242"/>
                </a:lnTo>
                <a:lnTo>
                  <a:pt x="62" y="238"/>
                </a:lnTo>
                <a:lnTo>
                  <a:pt x="58" y="234"/>
                </a:lnTo>
                <a:lnTo>
                  <a:pt x="52" y="234"/>
                </a:lnTo>
                <a:lnTo>
                  <a:pt x="50" y="230"/>
                </a:lnTo>
                <a:lnTo>
                  <a:pt x="52" y="228"/>
                </a:lnTo>
                <a:lnTo>
                  <a:pt x="36" y="226"/>
                </a:lnTo>
                <a:lnTo>
                  <a:pt x="22" y="220"/>
                </a:lnTo>
                <a:lnTo>
                  <a:pt x="10" y="212"/>
                </a:lnTo>
                <a:lnTo>
                  <a:pt x="0" y="204"/>
                </a:lnTo>
                <a:lnTo>
                  <a:pt x="2" y="20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2" name="Freeform 87"/>
          <p:cNvSpPr>
            <a:spLocks noChangeAspect="1"/>
          </p:cNvSpPr>
          <p:nvPr/>
        </p:nvSpPr>
        <p:spPr bwMode="auto">
          <a:xfrm>
            <a:off x="5019675" y="3560763"/>
            <a:ext cx="392113" cy="527050"/>
          </a:xfrm>
          <a:custGeom>
            <a:avLst/>
            <a:gdLst>
              <a:gd name="T0" fmla="*/ 20 w 264"/>
              <a:gd name="T1" fmla="*/ 220 h 354"/>
              <a:gd name="T2" fmla="*/ 24 w 264"/>
              <a:gd name="T3" fmla="*/ 232 h 354"/>
              <a:gd name="T4" fmla="*/ 28 w 264"/>
              <a:gd name="T5" fmla="*/ 248 h 354"/>
              <a:gd name="T6" fmla="*/ 40 w 264"/>
              <a:gd name="T7" fmla="*/ 260 h 354"/>
              <a:gd name="T8" fmla="*/ 42 w 264"/>
              <a:gd name="T9" fmla="*/ 266 h 354"/>
              <a:gd name="T10" fmla="*/ 52 w 264"/>
              <a:gd name="T11" fmla="*/ 274 h 354"/>
              <a:gd name="T12" fmla="*/ 54 w 264"/>
              <a:gd name="T13" fmla="*/ 282 h 354"/>
              <a:gd name="T14" fmla="*/ 62 w 264"/>
              <a:gd name="T15" fmla="*/ 290 h 354"/>
              <a:gd name="T16" fmla="*/ 80 w 264"/>
              <a:gd name="T17" fmla="*/ 308 h 354"/>
              <a:gd name="T18" fmla="*/ 88 w 264"/>
              <a:gd name="T19" fmla="*/ 316 h 354"/>
              <a:gd name="T20" fmla="*/ 88 w 264"/>
              <a:gd name="T21" fmla="*/ 326 h 354"/>
              <a:gd name="T22" fmla="*/ 98 w 264"/>
              <a:gd name="T23" fmla="*/ 336 h 354"/>
              <a:gd name="T24" fmla="*/ 112 w 264"/>
              <a:gd name="T25" fmla="*/ 342 h 354"/>
              <a:gd name="T26" fmla="*/ 116 w 264"/>
              <a:gd name="T27" fmla="*/ 338 h 354"/>
              <a:gd name="T28" fmla="*/ 124 w 264"/>
              <a:gd name="T29" fmla="*/ 338 h 354"/>
              <a:gd name="T30" fmla="*/ 134 w 264"/>
              <a:gd name="T31" fmla="*/ 342 h 354"/>
              <a:gd name="T32" fmla="*/ 146 w 264"/>
              <a:gd name="T33" fmla="*/ 354 h 354"/>
              <a:gd name="T34" fmla="*/ 156 w 264"/>
              <a:gd name="T35" fmla="*/ 350 h 354"/>
              <a:gd name="T36" fmla="*/ 186 w 264"/>
              <a:gd name="T37" fmla="*/ 350 h 354"/>
              <a:gd name="T38" fmla="*/ 198 w 264"/>
              <a:gd name="T39" fmla="*/ 342 h 354"/>
              <a:gd name="T40" fmla="*/ 228 w 264"/>
              <a:gd name="T41" fmla="*/ 338 h 354"/>
              <a:gd name="T42" fmla="*/ 220 w 264"/>
              <a:gd name="T43" fmla="*/ 324 h 354"/>
              <a:gd name="T44" fmla="*/ 212 w 264"/>
              <a:gd name="T45" fmla="*/ 314 h 354"/>
              <a:gd name="T46" fmla="*/ 206 w 264"/>
              <a:gd name="T47" fmla="*/ 296 h 354"/>
              <a:gd name="T48" fmla="*/ 190 w 264"/>
              <a:gd name="T49" fmla="*/ 284 h 354"/>
              <a:gd name="T50" fmla="*/ 180 w 264"/>
              <a:gd name="T51" fmla="*/ 274 h 354"/>
              <a:gd name="T52" fmla="*/ 182 w 264"/>
              <a:gd name="T53" fmla="*/ 270 h 354"/>
              <a:gd name="T54" fmla="*/ 192 w 264"/>
              <a:gd name="T55" fmla="*/ 266 h 354"/>
              <a:gd name="T56" fmla="*/ 198 w 264"/>
              <a:gd name="T57" fmla="*/ 252 h 354"/>
              <a:gd name="T58" fmla="*/ 198 w 264"/>
              <a:gd name="T59" fmla="*/ 234 h 354"/>
              <a:gd name="T60" fmla="*/ 204 w 264"/>
              <a:gd name="T61" fmla="*/ 224 h 354"/>
              <a:gd name="T62" fmla="*/ 212 w 264"/>
              <a:gd name="T63" fmla="*/ 212 h 354"/>
              <a:gd name="T64" fmla="*/ 222 w 264"/>
              <a:gd name="T65" fmla="*/ 190 h 354"/>
              <a:gd name="T66" fmla="*/ 232 w 264"/>
              <a:gd name="T67" fmla="*/ 170 h 354"/>
              <a:gd name="T68" fmla="*/ 232 w 264"/>
              <a:gd name="T69" fmla="*/ 138 h 354"/>
              <a:gd name="T70" fmla="*/ 236 w 264"/>
              <a:gd name="T71" fmla="*/ 126 h 354"/>
              <a:gd name="T72" fmla="*/ 238 w 264"/>
              <a:gd name="T73" fmla="*/ 108 h 354"/>
              <a:gd name="T74" fmla="*/ 254 w 264"/>
              <a:gd name="T75" fmla="*/ 102 h 354"/>
              <a:gd name="T76" fmla="*/ 264 w 264"/>
              <a:gd name="T77" fmla="*/ 92 h 354"/>
              <a:gd name="T78" fmla="*/ 258 w 264"/>
              <a:gd name="T79" fmla="*/ 84 h 354"/>
              <a:gd name="T80" fmla="*/ 250 w 264"/>
              <a:gd name="T81" fmla="*/ 76 h 354"/>
              <a:gd name="T82" fmla="*/ 242 w 264"/>
              <a:gd name="T83" fmla="*/ 58 h 354"/>
              <a:gd name="T84" fmla="*/ 236 w 264"/>
              <a:gd name="T85" fmla="*/ 28 h 354"/>
              <a:gd name="T86" fmla="*/ 230 w 264"/>
              <a:gd name="T87" fmla="*/ 12 h 354"/>
              <a:gd name="T88" fmla="*/ 216 w 264"/>
              <a:gd name="T89" fmla="*/ 4 h 354"/>
              <a:gd name="T90" fmla="*/ 206 w 264"/>
              <a:gd name="T91" fmla="*/ 0 h 354"/>
              <a:gd name="T92" fmla="*/ 194 w 264"/>
              <a:gd name="T93" fmla="*/ 10 h 354"/>
              <a:gd name="T94" fmla="*/ 178 w 264"/>
              <a:gd name="T95" fmla="*/ 22 h 354"/>
              <a:gd name="T96" fmla="*/ 44 w 264"/>
              <a:gd name="T97" fmla="*/ 16 h 354"/>
              <a:gd name="T98" fmla="*/ 32 w 264"/>
              <a:gd name="T99" fmla="*/ 54 h 354"/>
              <a:gd name="T100" fmla="*/ 34 w 264"/>
              <a:gd name="T101" fmla="*/ 130 h 354"/>
              <a:gd name="T102" fmla="*/ 18 w 264"/>
              <a:gd name="T103" fmla="*/ 136 h 354"/>
              <a:gd name="T104" fmla="*/ 12 w 264"/>
              <a:gd name="T105" fmla="*/ 150 h 354"/>
              <a:gd name="T106" fmla="*/ 6 w 264"/>
              <a:gd name="T107" fmla="*/ 164 h 354"/>
              <a:gd name="T108" fmla="*/ 4 w 264"/>
              <a:gd name="T109" fmla="*/ 186 h 354"/>
              <a:gd name="T110" fmla="*/ 0 w 264"/>
              <a:gd name="T111" fmla="*/ 194 h 354"/>
              <a:gd name="T112" fmla="*/ 10 w 264"/>
              <a:gd name="T113" fmla="*/ 198 h 354"/>
              <a:gd name="T114" fmla="*/ 14 w 264"/>
              <a:gd name="T115" fmla="*/ 208 h 354"/>
              <a:gd name="T116" fmla="*/ 18 w 264"/>
              <a:gd name="T117" fmla="*/ 218 h 35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64"/>
              <a:gd name="T178" fmla="*/ 0 h 354"/>
              <a:gd name="T179" fmla="*/ 264 w 264"/>
              <a:gd name="T180" fmla="*/ 354 h 35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64" h="354">
                <a:moveTo>
                  <a:pt x="18" y="220"/>
                </a:moveTo>
                <a:lnTo>
                  <a:pt x="20" y="220"/>
                </a:lnTo>
                <a:lnTo>
                  <a:pt x="20" y="226"/>
                </a:lnTo>
                <a:lnTo>
                  <a:pt x="24" y="232"/>
                </a:lnTo>
                <a:lnTo>
                  <a:pt x="26" y="240"/>
                </a:lnTo>
                <a:lnTo>
                  <a:pt x="28" y="248"/>
                </a:lnTo>
                <a:lnTo>
                  <a:pt x="28" y="260"/>
                </a:lnTo>
                <a:lnTo>
                  <a:pt x="40" y="260"/>
                </a:lnTo>
                <a:lnTo>
                  <a:pt x="40" y="264"/>
                </a:lnTo>
                <a:lnTo>
                  <a:pt x="42" y="266"/>
                </a:lnTo>
                <a:lnTo>
                  <a:pt x="46" y="270"/>
                </a:lnTo>
                <a:lnTo>
                  <a:pt x="52" y="274"/>
                </a:lnTo>
                <a:lnTo>
                  <a:pt x="54" y="276"/>
                </a:lnTo>
                <a:lnTo>
                  <a:pt x="54" y="282"/>
                </a:lnTo>
                <a:lnTo>
                  <a:pt x="58" y="288"/>
                </a:lnTo>
                <a:lnTo>
                  <a:pt x="62" y="290"/>
                </a:lnTo>
                <a:lnTo>
                  <a:pt x="70" y="300"/>
                </a:lnTo>
                <a:lnTo>
                  <a:pt x="80" y="308"/>
                </a:lnTo>
                <a:lnTo>
                  <a:pt x="84" y="312"/>
                </a:lnTo>
                <a:lnTo>
                  <a:pt x="88" y="316"/>
                </a:lnTo>
                <a:lnTo>
                  <a:pt x="88" y="322"/>
                </a:lnTo>
                <a:lnTo>
                  <a:pt x="88" y="326"/>
                </a:lnTo>
                <a:lnTo>
                  <a:pt x="90" y="328"/>
                </a:lnTo>
                <a:lnTo>
                  <a:pt x="98" y="336"/>
                </a:lnTo>
                <a:lnTo>
                  <a:pt x="104" y="338"/>
                </a:lnTo>
                <a:lnTo>
                  <a:pt x="112" y="342"/>
                </a:lnTo>
                <a:lnTo>
                  <a:pt x="112" y="338"/>
                </a:lnTo>
                <a:lnTo>
                  <a:pt x="116" y="338"/>
                </a:lnTo>
                <a:lnTo>
                  <a:pt x="120" y="342"/>
                </a:lnTo>
                <a:lnTo>
                  <a:pt x="124" y="338"/>
                </a:lnTo>
                <a:lnTo>
                  <a:pt x="132" y="338"/>
                </a:lnTo>
                <a:lnTo>
                  <a:pt x="134" y="342"/>
                </a:lnTo>
                <a:lnTo>
                  <a:pt x="136" y="346"/>
                </a:lnTo>
                <a:lnTo>
                  <a:pt x="146" y="354"/>
                </a:lnTo>
                <a:lnTo>
                  <a:pt x="150" y="352"/>
                </a:lnTo>
                <a:lnTo>
                  <a:pt x="156" y="350"/>
                </a:lnTo>
                <a:lnTo>
                  <a:pt x="178" y="350"/>
                </a:lnTo>
                <a:lnTo>
                  <a:pt x="186" y="350"/>
                </a:lnTo>
                <a:lnTo>
                  <a:pt x="192" y="346"/>
                </a:lnTo>
                <a:lnTo>
                  <a:pt x="198" y="342"/>
                </a:lnTo>
                <a:lnTo>
                  <a:pt x="202" y="338"/>
                </a:lnTo>
                <a:lnTo>
                  <a:pt x="228" y="338"/>
                </a:lnTo>
                <a:lnTo>
                  <a:pt x="224" y="330"/>
                </a:lnTo>
                <a:lnTo>
                  <a:pt x="220" y="324"/>
                </a:lnTo>
                <a:lnTo>
                  <a:pt x="216" y="318"/>
                </a:lnTo>
                <a:lnTo>
                  <a:pt x="212" y="314"/>
                </a:lnTo>
                <a:lnTo>
                  <a:pt x="210" y="300"/>
                </a:lnTo>
                <a:lnTo>
                  <a:pt x="206" y="296"/>
                </a:lnTo>
                <a:lnTo>
                  <a:pt x="204" y="292"/>
                </a:lnTo>
                <a:lnTo>
                  <a:pt x="190" y="284"/>
                </a:lnTo>
                <a:lnTo>
                  <a:pt x="184" y="278"/>
                </a:lnTo>
                <a:lnTo>
                  <a:pt x="180" y="274"/>
                </a:lnTo>
                <a:lnTo>
                  <a:pt x="180" y="272"/>
                </a:lnTo>
                <a:lnTo>
                  <a:pt x="182" y="270"/>
                </a:lnTo>
                <a:lnTo>
                  <a:pt x="186" y="268"/>
                </a:lnTo>
                <a:lnTo>
                  <a:pt x="192" y="266"/>
                </a:lnTo>
                <a:lnTo>
                  <a:pt x="196" y="262"/>
                </a:lnTo>
                <a:lnTo>
                  <a:pt x="198" y="252"/>
                </a:lnTo>
                <a:lnTo>
                  <a:pt x="198" y="244"/>
                </a:lnTo>
                <a:lnTo>
                  <a:pt x="198" y="234"/>
                </a:lnTo>
                <a:lnTo>
                  <a:pt x="200" y="226"/>
                </a:lnTo>
                <a:lnTo>
                  <a:pt x="204" y="224"/>
                </a:lnTo>
                <a:lnTo>
                  <a:pt x="210" y="222"/>
                </a:lnTo>
                <a:lnTo>
                  <a:pt x="212" y="212"/>
                </a:lnTo>
                <a:lnTo>
                  <a:pt x="214" y="204"/>
                </a:lnTo>
                <a:lnTo>
                  <a:pt x="222" y="190"/>
                </a:lnTo>
                <a:lnTo>
                  <a:pt x="232" y="178"/>
                </a:lnTo>
                <a:lnTo>
                  <a:pt x="232" y="170"/>
                </a:lnTo>
                <a:lnTo>
                  <a:pt x="232" y="162"/>
                </a:lnTo>
                <a:lnTo>
                  <a:pt x="232" y="138"/>
                </a:lnTo>
                <a:lnTo>
                  <a:pt x="234" y="134"/>
                </a:lnTo>
                <a:lnTo>
                  <a:pt x="236" y="126"/>
                </a:lnTo>
                <a:lnTo>
                  <a:pt x="238" y="120"/>
                </a:lnTo>
                <a:lnTo>
                  <a:pt x="238" y="108"/>
                </a:lnTo>
                <a:lnTo>
                  <a:pt x="246" y="106"/>
                </a:lnTo>
                <a:lnTo>
                  <a:pt x="254" y="102"/>
                </a:lnTo>
                <a:lnTo>
                  <a:pt x="260" y="96"/>
                </a:lnTo>
                <a:lnTo>
                  <a:pt x="264" y="92"/>
                </a:lnTo>
                <a:lnTo>
                  <a:pt x="260" y="88"/>
                </a:lnTo>
                <a:lnTo>
                  <a:pt x="258" y="84"/>
                </a:lnTo>
                <a:lnTo>
                  <a:pt x="254" y="80"/>
                </a:lnTo>
                <a:lnTo>
                  <a:pt x="250" y="76"/>
                </a:lnTo>
                <a:lnTo>
                  <a:pt x="246" y="68"/>
                </a:lnTo>
                <a:lnTo>
                  <a:pt x="242" y="58"/>
                </a:lnTo>
                <a:lnTo>
                  <a:pt x="238" y="38"/>
                </a:lnTo>
                <a:lnTo>
                  <a:pt x="236" y="28"/>
                </a:lnTo>
                <a:lnTo>
                  <a:pt x="232" y="18"/>
                </a:lnTo>
                <a:lnTo>
                  <a:pt x="230" y="12"/>
                </a:lnTo>
                <a:lnTo>
                  <a:pt x="222" y="8"/>
                </a:lnTo>
                <a:lnTo>
                  <a:pt x="216" y="4"/>
                </a:lnTo>
                <a:lnTo>
                  <a:pt x="212" y="0"/>
                </a:lnTo>
                <a:lnTo>
                  <a:pt x="206" y="0"/>
                </a:lnTo>
                <a:lnTo>
                  <a:pt x="204" y="4"/>
                </a:lnTo>
                <a:lnTo>
                  <a:pt x="194" y="10"/>
                </a:lnTo>
                <a:lnTo>
                  <a:pt x="188" y="16"/>
                </a:lnTo>
                <a:lnTo>
                  <a:pt x="178" y="22"/>
                </a:lnTo>
                <a:lnTo>
                  <a:pt x="174" y="16"/>
                </a:lnTo>
                <a:lnTo>
                  <a:pt x="44" y="16"/>
                </a:lnTo>
                <a:lnTo>
                  <a:pt x="44" y="54"/>
                </a:lnTo>
                <a:lnTo>
                  <a:pt x="32" y="54"/>
                </a:lnTo>
                <a:lnTo>
                  <a:pt x="28" y="62"/>
                </a:lnTo>
                <a:lnTo>
                  <a:pt x="34" y="130"/>
                </a:lnTo>
                <a:lnTo>
                  <a:pt x="24" y="132"/>
                </a:lnTo>
                <a:lnTo>
                  <a:pt x="18" y="136"/>
                </a:lnTo>
                <a:lnTo>
                  <a:pt x="14" y="142"/>
                </a:lnTo>
                <a:lnTo>
                  <a:pt x="12" y="150"/>
                </a:lnTo>
                <a:lnTo>
                  <a:pt x="8" y="156"/>
                </a:lnTo>
                <a:lnTo>
                  <a:pt x="6" y="164"/>
                </a:lnTo>
                <a:lnTo>
                  <a:pt x="6" y="182"/>
                </a:lnTo>
                <a:lnTo>
                  <a:pt x="4" y="186"/>
                </a:lnTo>
                <a:lnTo>
                  <a:pt x="0" y="192"/>
                </a:lnTo>
                <a:lnTo>
                  <a:pt x="0" y="194"/>
                </a:lnTo>
                <a:lnTo>
                  <a:pt x="2" y="194"/>
                </a:lnTo>
                <a:lnTo>
                  <a:pt x="10" y="198"/>
                </a:lnTo>
                <a:lnTo>
                  <a:pt x="12" y="206"/>
                </a:lnTo>
                <a:lnTo>
                  <a:pt x="14" y="208"/>
                </a:lnTo>
                <a:lnTo>
                  <a:pt x="16" y="212"/>
                </a:lnTo>
                <a:lnTo>
                  <a:pt x="18" y="218"/>
                </a:lnTo>
                <a:lnTo>
                  <a:pt x="18" y="22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3" name="Freeform 88"/>
          <p:cNvSpPr>
            <a:spLocks noChangeAspect="1"/>
          </p:cNvSpPr>
          <p:nvPr/>
        </p:nvSpPr>
        <p:spPr bwMode="auto">
          <a:xfrm>
            <a:off x="5481638" y="3859213"/>
            <a:ext cx="247650" cy="361950"/>
          </a:xfrm>
          <a:custGeom>
            <a:avLst/>
            <a:gdLst>
              <a:gd name="T0" fmla="*/ 24 w 168"/>
              <a:gd name="T1" fmla="*/ 142 h 244"/>
              <a:gd name="T2" fmla="*/ 38 w 168"/>
              <a:gd name="T3" fmla="*/ 134 h 244"/>
              <a:gd name="T4" fmla="*/ 50 w 168"/>
              <a:gd name="T5" fmla="*/ 128 h 244"/>
              <a:gd name="T6" fmla="*/ 60 w 168"/>
              <a:gd name="T7" fmla="*/ 130 h 244"/>
              <a:gd name="T8" fmla="*/ 66 w 168"/>
              <a:gd name="T9" fmla="*/ 126 h 244"/>
              <a:gd name="T10" fmla="*/ 74 w 168"/>
              <a:gd name="T11" fmla="*/ 114 h 244"/>
              <a:gd name="T12" fmla="*/ 100 w 168"/>
              <a:gd name="T13" fmla="*/ 86 h 244"/>
              <a:gd name="T14" fmla="*/ 92 w 168"/>
              <a:gd name="T15" fmla="*/ 72 h 244"/>
              <a:gd name="T16" fmla="*/ 66 w 168"/>
              <a:gd name="T17" fmla="*/ 64 h 244"/>
              <a:gd name="T18" fmla="*/ 44 w 168"/>
              <a:gd name="T19" fmla="*/ 52 h 244"/>
              <a:gd name="T20" fmla="*/ 30 w 168"/>
              <a:gd name="T21" fmla="*/ 32 h 244"/>
              <a:gd name="T22" fmla="*/ 28 w 168"/>
              <a:gd name="T23" fmla="*/ 16 h 244"/>
              <a:gd name="T24" fmla="*/ 38 w 168"/>
              <a:gd name="T25" fmla="*/ 10 h 244"/>
              <a:gd name="T26" fmla="*/ 38 w 168"/>
              <a:gd name="T27" fmla="*/ 16 h 244"/>
              <a:gd name="T28" fmla="*/ 48 w 168"/>
              <a:gd name="T29" fmla="*/ 24 h 244"/>
              <a:gd name="T30" fmla="*/ 58 w 168"/>
              <a:gd name="T31" fmla="*/ 28 h 244"/>
              <a:gd name="T32" fmla="*/ 66 w 168"/>
              <a:gd name="T33" fmla="*/ 24 h 244"/>
              <a:gd name="T34" fmla="*/ 74 w 168"/>
              <a:gd name="T35" fmla="*/ 20 h 244"/>
              <a:gd name="T36" fmla="*/ 96 w 168"/>
              <a:gd name="T37" fmla="*/ 18 h 244"/>
              <a:gd name="T38" fmla="*/ 118 w 168"/>
              <a:gd name="T39" fmla="*/ 12 h 244"/>
              <a:gd name="T40" fmla="*/ 136 w 168"/>
              <a:gd name="T41" fmla="*/ 12 h 244"/>
              <a:gd name="T42" fmla="*/ 144 w 168"/>
              <a:gd name="T43" fmla="*/ 6 h 244"/>
              <a:gd name="T44" fmla="*/ 152 w 168"/>
              <a:gd name="T45" fmla="*/ 2 h 244"/>
              <a:gd name="T46" fmla="*/ 162 w 168"/>
              <a:gd name="T47" fmla="*/ 2 h 244"/>
              <a:gd name="T48" fmla="*/ 164 w 168"/>
              <a:gd name="T49" fmla="*/ 6 h 244"/>
              <a:gd name="T50" fmla="*/ 162 w 168"/>
              <a:gd name="T51" fmla="*/ 26 h 244"/>
              <a:gd name="T52" fmla="*/ 154 w 168"/>
              <a:gd name="T53" fmla="*/ 50 h 244"/>
              <a:gd name="T54" fmla="*/ 126 w 168"/>
              <a:gd name="T55" fmla="*/ 112 h 244"/>
              <a:gd name="T56" fmla="*/ 96 w 168"/>
              <a:gd name="T57" fmla="*/ 156 h 244"/>
              <a:gd name="T58" fmla="*/ 70 w 168"/>
              <a:gd name="T59" fmla="*/ 182 h 244"/>
              <a:gd name="T60" fmla="*/ 40 w 168"/>
              <a:gd name="T61" fmla="*/ 208 h 244"/>
              <a:gd name="T62" fmla="*/ 10 w 168"/>
              <a:gd name="T63" fmla="*/ 244 h 244"/>
              <a:gd name="T64" fmla="*/ 0 w 168"/>
              <a:gd name="T65" fmla="*/ 236 h 244"/>
              <a:gd name="T66" fmla="*/ 8 w 168"/>
              <a:gd name="T67" fmla="*/ 152 h 244"/>
              <a:gd name="T68" fmla="*/ 18 w 168"/>
              <a:gd name="T69" fmla="*/ 146 h 24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68"/>
              <a:gd name="T106" fmla="*/ 0 h 244"/>
              <a:gd name="T107" fmla="*/ 168 w 168"/>
              <a:gd name="T108" fmla="*/ 244 h 24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68" h="244">
                <a:moveTo>
                  <a:pt x="18" y="146"/>
                </a:moveTo>
                <a:lnTo>
                  <a:pt x="24" y="142"/>
                </a:lnTo>
                <a:lnTo>
                  <a:pt x="32" y="138"/>
                </a:lnTo>
                <a:lnTo>
                  <a:pt x="38" y="134"/>
                </a:lnTo>
                <a:lnTo>
                  <a:pt x="44" y="130"/>
                </a:lnTo>
                <a:lnTo>
                  <a:pt x="50" y="128"/>
                </a:lnTo>
                <a:lnTo>
                  <a:pt x="56" y="128"/>
                </a:lnTo>
                <a:lnTo>
                  <a:pt x="60" y="130"/>
                </a:lnTo>
                <a:lnTo>
                  <a:pt x="64" y="128"/>
                </a:lnTo>
                <a:lnTo>
                  <a:pt x="66" y="126"/>
                </a:lnTo>
                <a:lnTo>
                  <a:pt x="70" y="122"/>
                </a:lnTo>
                <a:lnTo>
                  <a:pt x="74" y="114"/>
                </a:lnTo>
                <a:lnTo>
                  <a:pt x="90" y="94"/>
                </a:lnTo>
                <a:lnTo>
                  <a:pt x="100" y="86"/>
                </a:lnTo>
                <a:lnTo>
                  <a:pt x="106" y="74"/>
                </a:lnTo>
                <a:lnTo>
                  <a:pt x="92" y="72"/>
                </a:lnTo>
                <a:lnTo>
                  <a:pt x="80" y="70"/>
                </a:lnTo>
                <a:lnTo>
                  <a:pt x="66" y="64"/>
                </a:lnTo>
                <a:lnTo>
                  <a:pt x="54" y="60"/>
                </a:lnTo>
                <a:lnTo>
                  <a:pt x="44" y="52"/>
                </a:lnTo>
                <a:lnTo>
                  <a:pt x="34" y="44"/>
                </a:lnTo>
                <a:lnTo>
                  <a:pt x="30" y="32"/>
                </a:lnTo>
                <a:lnTo>
                  <a:pt x="28" y="24"/>
                </a:lnTo>
                <a:lnTo>
                  <a:pt x="28" y="16"/>
                </a:lnTo>
                <a:lnTo>
                  <a:pt x="38" y="6"/>
                </a:lnTo>
                <a:lnTo>
                  <a:pt x="38" y="10"/>
                </a:lnTo>
                <a:lnTo>
                  <a:pt x="38" y="12"/>
                </a:lnTo>
                <a:lnTo>
                  <a:pt x="38" y="16"/>
                </a:lnTo>
                <a:lnTo>
                  <a:pt x="42" y="20"/>
                </a:lnTo>
                <a:lnTo>
                  <a:pt x="48" y="24"/>
                </a:lnTo>
                <a:lnTo>
                  <a:pt x="52" y="28"/>
                </a:lnTo>
                <a:lnTo>
                  <a:pt x="58" y="28"/>
                </a:lnTo>
                <a:lnTo>
                  <a:pt x="62" y="28"/>
                </a:lnTo>
                <a:lnTo>
                  <a:pt x="66" y="24"/>
                </a:lnTo>
                <a:lnTo>
                  <a:pt x="70" y="20"/>
                </a:lnTo>
                <a:lnTo>
                  <a:pt x="74" y="20"/>
                </a:lnTo>
                <a:lnTo>
                  <a:pt x="86" y="20"/>
                </a:lnTo>
                <a:lnTo>
                  <a:pt x="96" y="18"/>
                </a:lnTo>
                <a:lnTo>
                  <a:pt x="106" y="16"/>
                </a:lnTo>
                <a:lnTo>
                  <a:pt x="118" y="12"/>
                </a:lnTo>
                <a:lnTo>
                  <a:pt x="132" y="12"/>
                </a:lnTo>
                <a:lnTo>
                  <a:pt x="136" y="12"/>
                </a:lnTo>
                <a:lnTo>
                  <a:pt x="140" y="10"/>
                </a:lnTo>
                <a:lnTo>
                  <a:pt x="144" y="6"/>
                </a:lnTo>
                <a:lnTo>
                  <a:pt x="148" y="2"/>
                </a:lnTo>
                <a:lnTo>
                  <a:pt x="152" y="2"/>
                </a:lnTo>
                <a:lnTo>
                  <a:pt x="156" y="0"/>
                </a:lnTo>
                <a:lnTo>
                  <a:pt x="162" y="2"/>
                </a:lnTo>
                <a:lnTo>
                  <a:pt x="168" y="2"/>
                </a:lnTo>
                <a:lnTo>
                  <a:pt x="164" y="6"/>
                </a:lnTo>
                <a:lnTo>
                  <a:pt x="162" y="14"/>
                </a:lnTo>
                <a:lnTo>
                  <a:pt x="162" y="26"/>
                </a:lnTo>
                <a:lnTo>
                  <a:pt x="160" y="36"/>
                </a:lnTo>
                <a:lnTo>
                  <a:pt x="154" y="50"/>
                </a:lnTo>
                <a:lnTo>
                  <a:pt x="144" y="76"/>
                </a:lnTo>
                <a:lnTo>
                  <a:pt x="126" y="112"/>
                </a:lnTo>
                <a:lnTo>
                  <a:pt x="106" y="142"/>
                </a:lnTo>
                <a:lnTo>
                  <a:pt x="96" y="156"/>
                </a:lnTo>
                <a:lnTo>
                  <a:pt x="84" y="170"/>
                </a:lnTo>
                <a:lnTo>
                  <a:pt x="70" y="182"/>
                </a:lnTo>
                <a:lnTo>
                  <a:pt x="56" y="196"/>
                </a:lnTo>
                <a:lnTo>
                  <a:pt x="40" y="208"/>
                </a:lnTo>
                <a:lnTo>
                  <a:pt x="32" y="218"/>
                </a:lnTo>
                <a:lnTo>
                  <a:pt x="10" y="244"/>
                </a:lnTo>
                <a:lnTo>
                  <a:pt x="4" y="240"/>
                </a:lnTo>
                <a:lnTo>
                  <a:pt x="0" y="236"/>
                </a:lnTo>
                <a:lnTo>
                  <a:pt x="0" y="170"/>
                </a:lnTo>
                <a:lnTo>
                  <a:pt x="8" y="152"/>
                </a:lnTo>
                <a:lnTo>
                  <a:pt x="14" y="148"/>
                </a:lnTo>
                <a:lnTo>
                  <a:pt x="18" y="14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4" name="Freeform 89"/>
          <p:cNvSpPr>
            <a:spLocks noChangeAspect="1"/>
          </p:cNvSpPr>
          <p:nvPr/>
        </p:nvSpPr>
        <p:spPr bwMode="auto">
          <a:xfrm>
            <a:off x="4715580" y="4113531"/>
            <a:ext cx="51683" cy="45719"/>
          </a:xfrm>
          <a:custGeom>
            <a:avLst/>
            <a:gdLst>
              <a:gd name="T0" fmla="*/ 28 w 28"/>
              <a:gd name="T1" fmla="*/ 24 h 24"/>
              <a:gd name="T2" fmla="*/ 18 w 28"/>
              <a:gd name="T3" fmla="*/ 24 h 24"/>
              <a:gd name="T4" fmla="*/ 12 w 28"/>
              <a:gd name="T5" fmla="*/ 24 h 24"/>
              <a:gd name="T6" fmla="*/ 0 w 28"/>
              <a:gd name="T7" fmla="*/ 22 h 24"/>
              <a:gd name="T8" fmla="*/ 6 w 28"/>
              <a:gd name="T9" fmla="*/ 2 h 24"/>
              <a:gd name="T10" fmla="*/ 28 w 28"/>
              <a:gd name="T11" fmla="*/ 4 h 24"/>
              <a:gd name="T12" fmla="*/ 28 w 28"/>
              <a:gd name="T13" fmla="*/ 0 h 24"/>
              <a:gd name="T14" fmla="*/ 28 w 28"/>
              <a:gd name="T15" fmla="*/ 24 h 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"/>
              <a:gd name="T25" fmla="*/ 0 h 24"/>
              <a:gd name="T26" fmla="*/ 28 w 28"/>
              <a:gd name="T27" fmla="*/ 24 h 2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" h="24">
                <a:moveTo>
                  <a:pt x="28" y="24"/>
                </a:moveTo>
                <a:lnTo>
                  <a:pt x="18" y="24"/>
                </a:lnTo>
                <a:lnTo>
                  <a:pt x="12" y="24"/>
                </a:lnTo>
                <a:lnTo>
                  <a:pt x="0" y="22"/>
                </a:lnTo>
                <a:lnTo>
                  <a:pt x="6" y="2"/>
                </a:lnTo>
                <a:lnTo>
                  <a:pt x="28" y="4"/>
                </a:lnTo>
                <a:lnTo>
                  <a:pt x="28" y="0"/>
                </a:lnTo>
                <a:lnTo>
                  <a:pt x="28" y="2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5" name="Freeform 90"/>
          <p:cNvSpPr>
            <a:spLocks noChangeAspect="1"/>
          </p:cNvSpPr>
          <p:nvPr/>
        </p:nvSpPr>
        <p:spPr bwMode="auto">
          <a:xfrm>
            <a:off x="5513388" y="4511675"/>
            <a:ext cx="184150" cy="371475"/>
          </a:xfrm>
          <a:custGeom>
            <a:avLst/>
            <a:gdLst>
              <a:gd name="T0" fmla="*/ 30 w 124"/>
              <a:gd name="T1" fmla="*/ 84 h 250"/>
              <a:gd name="T2" fmla="*/ 38 w 124"/>
              <a:gd name="T3" fmla="*/ 76 h 250"/>
              <a:gd name="T4" fmla="*/ 44 w 124"/>
              <a:gd name="T5" fmla="*/ 68 h 250"/>
              <a:gd name="T6" fmla="*/ 56 w 124"/>
              <a:gd name="T7" fmla="*/ 68 h 250"/>
              <a:gd name="T8" fmla="*/ 64 w 124"/>
              <a:gd name="T9" fmla="*/ 64 h 250"/>
              <a:gd name="T10" fmla="*/ 88 w 124"/>
              <a:gd name="T11" fmla="*/ 32 h 250"/>
              <a:gd name="T12" fmla="*/ 92 w 124"/>
              <a:gd name="T13" fmla="*/ 28 h 250"/>
              <a:gd name="T14" fmla="*/ 100 w 124"/>
              <a:gd name="T15" fmla="*/ 26 h 250"/>
              <a:gd name="T16" fmla="*/ 104 w 124"/>
              <a:gd name="T17" fmla="*/ 12 h 250"/>
              <a:gd name="T18" fmla="*/ 110 w 124"/>
              <a:gd name="T19" fmla="*/ 0 h 250"/>
              <a:gd name="T20" fmla="*/ 112 w 124"/>
              <a:gd name="T21" fmla="*/ 16 h 250"/>
              <a:gd name="T22" fmla="*/ 122 w 124"/>
              <a:gd name="T23" fmla="*/ 52 h 250"/>
              <a:gd name="T24" fmla="*/ 124 w 124"/>
              <a:gd name="T25" fmla="*/ 68 h 250"/>
              <a:gd name="T26" fmla="*/ 120 w 124"/>
              <a:gd name="T27" fmla="*/ 74 h 250"/>
              <a:gd name="T28" fmla="*/ 118 w 124"/>
              <a:gd name="T29" fmla="*/ 70 h 250"/>
              <a:gd name="T30" fmla="*/ 112 w 124"/>
              <a:gd name="T31" fmla="*/ 68 h 250"/>
              <a:gd name="T32" fmla="*/ 110 w 124"/>
              <a:gd name="T33" fmla="*/ 78 h 250"/>
              <a:gd name="T34" fmla="*/ 112 w 124"/>
              <a:gd name="T35" fmla="*/ 86 h 250"/>
              <a:gd name="T36" fmla="*/ 114 w 124"/>
              <a:gd name="T37" fmla="*/ 90 h 250"/>
              <a:gd name="T38" fmla="*/ 106 w 124"/>
              <a:gd name="T39" fmla="*/ 106 h 250"/>
              <a:gd name="T40" fmla="*/ 82 w 124"/>
              <a:gd name="T41" fmla="*/ 162 h 250"/>
              <a:gd name="T42" fmla="*/ 70 w 124"/>
              <a:gd name="T43" fmla="*/ 206 h 250"/>
              <a:gd name="T44" fmla="*/ 64 w 124"/>
              <a:gd name="T45" fmla="*/ 222 h 250"/>
              <a:gd name="T46" fmla="*/ 58 w 124"/>
              <a:gd name="T47" fmla="*/ 240 h 250"/>
              <a:gd name="T48" fmla="*/ 42 w 124"/>
              <a:gd name="T49" fmla="*/ 246 h 250"/>
              <a:gd name="T50" fmla="*/ 28 w 124"/>
              <a:gd name="T51" fmla="*/ 250 h 250"/>
              <a:gd name="T52" fmla="*/ 14 w 124"/>
              <a:gd name="T53" fmla="*/ 244 h 250"/>
              <a:gd name="T54" fmla="*/ 8 w 124"/>
              <a:gd name="T55" fmla="*/ 228 h 250"/>
              <a:gd name="T56" fmla="*/ 0 w 124"/>
              <a:gd name="T57" fmla="*/ 192 h 250"/>
              <a:gd name="T58" fmla="*/ 6 w 124"/>
              <a:gd name="T59" fmla="*/ 174 h 250"/>
              <a:gd name="T60" fmla="*/ 12 w 124"/>
              <a:gd name="T61" fmla="*/ 164 h 250"/>
              <a:gd name="T62" fmla="*/ 24 w 124"/>
              <a:gd name="T63" fmla="*/ 144 h 250"/>
              <a:gd name="T64" fmla="*/ 24 w 124"/>
              <a:gd name="T65" fmla="*/ 128 h 250"/>
              <a:gd name="T66" fmla="*/ 18 w 124"/>
              <a:gd name="T67" fmla="*/ 114 h 250"/>
              <a:gd name="T68" fmla="*/ 26 w 124"/>
              <a:gd name="T69" fmla="*/ 84 h 25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24"/>
              <a:gd name="T106" fmla="*/ 0 h 250"/>
              <a:gd name="T107" fmla="*/ 124 w 124"/>
              <a:gd name="T108" fmla="*/ 250 h 25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24" h="250">
                <a:moveTo>
                  <a:pt x="26" y="84"/>
                </a:moveTo>
                <a:lnTo>
                  <a:pt x="30" y="84"/>
                </a:lnTo>
                <a:lnTo>
                  <a:pt x="32" y="82"/>
                </a:lnTo>
                <a:lnTo>
                  <a:pt x="38" y="76"/>
                </a:lnTo>
                <a:lnTo>
                  <a:pt x="40" y="70"/>
                </a:lnTo>
                <a:lnTo>
                  <a:pt x="44" y="68"/>
                </a:lnTo>
                <a:lnTo>
                  <a:pt x="48" y="68"/>
                </a:lnTo>
                <a:lnTo>
                  <a:pt x="56" y="68"/>
                </a:lnTo>
                <a:lnTo>
                  <a:pt x="62" y="66"/>
                </a:lnTo>
                <a:lnTo>
                  <a:pt x="64" y="64"/>
                </a:lnTo>
                <a:lnTo>
                  <a:pt x="74" y="56"/>
                </a:lnTo>
                <a:lnTo>
                  <a:pt x="88" y="32"/>
                </a:lnTo>
                <a:lnTo>
                  <a:pt x="90" y="30"/>
                </a:lnTo>
                <a:lnTo>
                  <a:pt x="92" y="28"/>
                </a:lnTo>
                <a:lnTo>
                  <a:pt x="96" y="26"/>
                </a:lnTo>
                <a:lnTo>
                  <a:pt x="100" y="26"/>
                </a:lnTo>
                <a:lnTo>
                  <a:pt x="104" y="18"/>
                </a:lnTo>
                <a:lnTo>
                  <a:pt x="104" y="12"/>
                </a:lnTo>
                <a:lnTo>
                  <a:pt x="106" y="6"/>
                </a:lnTo>
                <a:lnTo>
                  <a:pt x="110" y="0"/>
                </a:lnTo>
                <a:lnTo>
                  <a:pt x="110" y="8"/>
                </a:lnTo>
                <a:lnTo>
                  <a:pt x="112" y="16"/>
                </a:lnTo>
                <a:lnTo>
                  <a:pt x="118" y="32"/>
                </a:lnTo>
                <a:lnTo>
                  <a:pt x="122" y="52"/>
                </a:lnTo>
                <a:lnTo>
                  <a:pt x="124" y="58"/>
                </a:lnTo>
                <a:lnTo>
                  <a:pt x="124" y="68"/>
                </a:lnTo>
                <a:lnTo>
                  <a:pt x="122" y="72"/>
                </a:lnTo>
                <a:lnTo>
                  <a:pt x="120" y="74"/>
                </a:lnTo>
                <a:lnTo>
                  <a:pt x="118" y="72"/>
                </a:lnTo>
                <a:lnTo>
                  <a:pt x="118" y="70"/>
                </a:lnTo>
                <a:lnTo>
                  <a:pt x="116" y="64"/>
                </a:lnTo>
                <a:lnTo>
                  <a:pt x="112" y="68"/>
                </a:lnTo>
                <a:lnTo>
                  <a:pt x="110" y="70"/>
                </a:lnTo>
                <a:lnTo>
                  <a:pt x="110" y="78"/>
                </a:lnTo>
                <a:lnTo>
                  <a:pt x="110" y="82"/>
                </a:lnTo>
                <a:lnTo>
                  <a:pt x="112" y="86"/>
                </a:lnTo>
                <a:lnTo>
                  <a:pt x="114" y="86"/>
                </a:lnTo>
                <a:lnTo>
                  <a:pt x="114" y="90"/>
                </a:lnTo>
                <a:lnTo>
                  <a:pt x="112" y="96"/>
                </a:lnTo>
                <a:lnTo>
                  <a:pt x="106" y="106"/>
                </a:lnTo>
                <a:lnTo>
                  <a:pt x="98" y="118"/>
                </a:lnTo>
                <a:lnTo>
                  <a:pt x="82" y="162"/>
                </a:lnTo>
                <a:lnTo>
                  <a:pt x="74" y="182"/>
                </a:lnTo>
                <a:lnTo>
                  <a:pt x="70" y="206"/>
                </a:lnTo>
                <a:lnTo>
                  <a:pt x="66" y="216"/>
                </a:lnTo>
                <a:lnTo>
                  <a:pt x="64" y="222"/>
                </a:lnTo>
                <a:lnTo>
                  <a:pt x="60" y="230"/>
                </a:lnTo>
                <a:lnTo>
                  <a:pt x="58" y="240"/>
                </a:lnTo>
                <a:lnTo>
                  <a:pt x="48" y="242"/>
                </a:lnTo>
                <a:lnTo>
                  <a:pt x="42" y="246"/>
                </a:lnTo>
                <a:lnTo>
                  <a:pt x="38" y="250"/>
                </a:lnTo>
                <a:lnTo>
                  <a:pt x="28" y="250"/>
                </a:lnTo>
                <a:lnTo>
                  <a:pt x="20" y="250"/>
                </a:lnTo>
                <a:lnTo>
                  <a:pt x="14" y="244"/>
                </a:lnTo>
                <a:lnTo>
                  <a:pt x="10" y="238"/>
                </a:lnTo>
                <a:lnTo>
                  <a:pt x="8" y="228"/>
                </a:lnTo>
                <a:lnTo>
                  <a:pt x="2" y="210"/>
                </a:lnTo>
                <a:lnTo>
                  <a:pt x="0" y="192"/>
                </a:lnTo>
                <a:lnTo>
                  <a:pt x="2" y="182"/>
                </a:lnTo>
                <a:lnTo>
                  <a:pt x="6" y="174"/>
                </a:lnTo>
                <a:lnTo>
                  <a:pt x="10" y="168"/>
                </a:lnTo>
                <a:lnTo>
                  <a:pt x="12" y="164"/>
                </a:lnTo>
                <a:lnTo>
                  <a:pt x="22" y="152"/>
                </a:lnTo>
                <a:lnTo>
                  <a:pt x="24" y="144"/>
                </a:lnTo>
                <a:lnTo>
                  <a:pt x="26" y="136"/>
                </a:lnTo>
                <a:lnTo>
                  <a:pt x="24" y="128"/>
                </a:lnTo>
                <a:lnTo>
                  <a:pt x="20" y="120"/>
                </a:lnTo>
                <a:lnTo>
                  <a:pt x="18" y="114"/>
                </a:lnTo>
                <a:lnTo>
                  <a:pt x="16" y="108"/>
                </a:lnTo>
                <a:lnTo>
                  <a:pt x="26" y="8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6" name="Freeform 91"/>
          <p:cNvSpPr>
            <a:spLocks noChangeAspect="1"/>
          </p:cNvSpPr>
          <p:nvPr/>
        </p:nvSpPr>
        <p:spPr bwMode="auto">
          <a:xfrm>
            <a:off x="5067300" y="3322638"/>
            <a:ext cx="269875" cy="271462"/>
          </a:xfrm>
          <a:custGeom>
            <a:avLst/>
            <a:gdLst>
              <a:gd name="T0" fmla="*/ 174 w 182"/>
              <a:gd name="T1" fmla="*/ 160 h 182"/>
              <a:gd name="T2" fmla="*/ 162 w 182"/>
              <a:gd name="T3" fmla="*/ 170 h 182"/>
              <a:gd name="T4" fmla="*/ 146 w 182"/>
              <a:gd name="T5" fmla="*/ 182 h 182"/>
              <a:gd name="T6" fmla="*/ 12 w 182"/>
              <a:gd name="T7" fmla="*/ 176 h 182"/>
              <a:gd name="T8" fmla="*/ 8 w 182"/>
              <a:gd name="T9" fmla="*/ 44 h 182"/>
              <a:gd name="T10" fmla="*/ 2 w 182"/>
              <a:gd name="T11" fmla="*/ 38 h 182"/>
              <a:gd name="T12" fmla="*/ 0 w 182"/>
              <a:gd name="T13" fmla="*/ 26 h 182"/>
              <a:gd name="T14" fmla="*/ 4 w 182"/>
              <a:gd name="T15" fmla="*/ 18 h 182"/>
              <a:gd name="T16" fmla="*/ 2 w 182"/>
              <a:gd name="T17" fmla="*/ 12 h 182"/>
              <a:gd name="T18" fmla="*/ 0 w 182"/>
              <a:gd name="T19" fmla="*/ 8 h 182"/>
              <a:gd name="T20" fmla="*/ 6 w 182"/>
              <a:gd name="T21" fmla="*/ 0 h 182"/>
              <a:gd name="T22" fmla="*/ 54 w 182"/>
              <a:gd name="T23" fmla="*/ 12 h 182"/>
              <a:gd name="T24" fmla="*/ 76 w 182"/>
              <a:gd name="T25" fmla="*/ 12 h 182"/>
              <a:gd name="T26" fmla="*/ 92 w 182"/>
              <a:gd name="T27" fmla="*/ 4 h 182"/>
              <a:gd name="T28" fmla="*/ 104 w 182"/>
              <a:gd name="T29" fmla="*/ 2 h 182"/>
              <a:gd name="T30" fmla="*/ 112 w 182"/>
              <a:gd name="T31" fmla="*/ 8 h 182"/>
              <a:gd name="T32" fmla="*/ 124 w 182"/>
              <a:gd name="T33" fmla="*/ 10 h 182"/>
              <a:gd name="T34" fmla="*/ 138 w 182"/>
              <a:gd name="T35" fmla="*/ 8 h 182"/>
              <a:gd name="T36" fmla="*/ 142 w 182"/>
              <a:gd name="T37" fmla="*/ 10 h 182"/>
              <a:gd name="T38" fmla="*/ 152 w 182"/>
              <a:gd name="T39" fmla="*/ 22 h 182"/>
              <a:gd name="T40" fmla="*/ 158 w 182"/>
              <a:gd name="T41" fmla="*/ 42 h 182"/>
              <a:gd name="T42" fmla="*/ 154 w 182"/>
              <a:gd name="T43" fmla="*/ 64 h 182"/>
              <a:gd name="T44" fmla="*/ 152 w 182"/>
              <a:gd name="T45" fmla="*/ 68 h 182"/>
              <a:gd name="T46" fmla="*/ 150 w 182"/>
              <a:gd name="T47" fmla="*/ 66 h 182"/>
              <a:gd name="T48" fmla="*/ 142 w 182"/>
              <a:gd name="T49" fmla="*/ 64 h 182"/>
              <a:gd name="T50" fmla="*/ 128 w 182"/>
              <a:gd name="T51" fmla="*/ 40 h 182"/>
              <a:gd name="T52" fmla="*/ 122 w 182"/>
              <a:gd name="T53" fmla="*/ 38 h 182"/>
              <a:gd name="T54" fmla="*/ 136 w 182"/>
              <a:gd name="T55" fmla="*/ 66 h 182"/>
              <a:gd name="T56" fmla="*/ 162 w 182"/>
              <a:gd name="T57" fmla="*/ 112 h 182"/>
              <a:gd name="T58" fmla="*/ 174 w 182"/>
              <a:gd name="T59" fmla="*/ 126 h 182"/>
              <a:gd name="T60" fmla="*/ 178 w 182"/>
              <a:gd name="T61" fmla="*/ 150 h 182"/>
              <a:gd name="T62" fmla="*/ 180 w 182"/>
              <a:gd name="T63" fmla="*/ 160 h 18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2"/>
              <a:gd name="T97" fmla="*/ 0 h 182"/>
              <a:gd name="T98" fmla="*/ 182 w 182"/>
              <a:gd name="T99" fmla="*/ 182 h 18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2" h="182">
                <a:moveTo>
                  <a:pt x="180" y="160"/>
                </a:moveTo>
                <a:lnTo>
                  <a:pt x="174" y="160"/>
                </a:lnTo>
                <a:lnTo>
                  <a:pt x="172" y="164"/>
                </a:lnTo>
                <a:lnTo>
                  <a:pt x="162" y="170"/>
                </a:lnTo>
                <a:lnTo>
                  <a:pt x="156" y="176"/>
                </a:lnTo>
                <a:lnTo>
                  <a:pt x="146" y="182"/>
                </a:lnTo>
                <a:lnTo>
                  <a:pt x="142" y="176"/>
                </a:lnTo>
                <a:lnTo>
                  <a:pt x="12" y="176"/>
                </a:lnTo>
                <a:lnTo>
                  <a:pt x="8" y="50"/>
                </a:lnTo>
                <a:lnTo>
                  <a:pt x="8" y="44"/>
                </a:lnTo>
                <a:lnTo>
                  <a:pt x="4" y="40"/>
                </a:lnTo>
                <a:lnTo>
                  <a:pt x="2" y="38"/>
                </a:lnTo>
                <a:lnTo>
                  <a:pt x="0" y="30"/>
                </a:lnTo>
                <a:lnTo>
                  <a:pt x="0" y="26"/>
                </a:lnTo>
                <a:lnTo>
                  <a:pt x="2" y="22"/>
                </a:lnTo>
                <a:lnTo>
                  <a:pt x="4" y="18"/>
                </a:lnTo>
                <a:lnTo>
                  <a:pt x="6" y="14"/>
                </a:lnTo>
                <a:lnTo>
                  <a:pt x="2" y="12"/>
                </a:lnTo>
                <a:lnTo>
                  <a:pt x="0" y="10"/>
                </a:lnTo>
                <a:lnTo>
                  <a:pt x="0" y="8"/>
                </a:lnTo>
                <a:lnTo>
                  <a:pt x="2" y="4"/>
                </a:lnTo>
                <a:lnTo>
                  <a:pt x="6" y="0"/>
                </a:lnTo>
                <a:lnTo>
                  <a:pt x="36" y="8"/>
                </a:lnTo>
                <a:lnTo>
                  <a:pt x="54" y="12"/>
                </a:lnTo>
                <a:lnTo>
                  <a:pt x="68" y="14"/>
                </a:lnTo>
                <a:lnTo>
                  <a:pt x="76" y="12"/>
                </a:lnTo>
                <a:lnTo>
                  <a:pt x="84" y="8"/>
                </a:lnTo>
                <a:lnTo>
                  <a:pt x="92" y="4"/>
                </a:lnTo>
                <a:lnTo>
                  <a:pt x="100" y="2"/>
                </a:lnTo>
                <a:lnTo>
                  <a:pt x="104" y="2"/>
                </a:lnTo>
                <a:lnTo>
                  <a:pt x="108" y="6"/>
                </a:lnTo>
                <a:lnTo>
                  <a:pt x="112" y="8"/>
                </a:lnTo>
                <a:lnTo>
                  <a:pt x="118" y="10"/>
                </a:lnTo>
                <a:lnTo>
                  <a:pt x="124" y="10"/>
                </a:lnTo>
                <a:lnTo>
                  <a:pt x="132" y="8"/>
                </a:lnTo>
                <a:lnTo>
                  <a:pt x="138" y="8"/>
                </a:lnTo>
                <a:lnTo>
                  <a:pt x="140" y="8"/>
                </a:lnTo>
                <a:lnTo>
                  <a:pt x="142" y="10"/>
                </a:lnTo>
                <a:lnTo>
                  <a:pt x="146" y="14"/>
                </a:lnTo>
                <a:lnTo>
                  <a:pt x="152" y="22"/>
                </a:lnTo>
                <a:lnTo>
                  <a:pt x="156" y="32"/>
                </a:lnTo>
                <a:lnTo>
                  <a:pt x="158" y="42"/>
                </a:lnTo>
                <a:lnTo>
                  <a:pt x="154" y="56"/>
                </a:lnTo>
                <a:lnTo>
                  <a:pt x="154" y="64"/>
                </a:lnTo>
                <a:lnTo>
                  <a:pt x="158" y="66"/>
                </a:lnTo>
                <a:lnTo>
                  <a:pt x="152" y="68"/>
                </a:lnTo>
                <a:lnTo>
                  <a:pt x="152" y="66"/>
                </a:lnTo>
                <a:lnTo>
                  <a:pt x="150" y="66"/>
                </a:lnTo>
                <a:lnTo>
                  <a:pt x="146" y="66"/>
                </a:lnTo>
                <a:lnTo>
                  <a:pt x="142" y="64"/>
                </a:lnTo>
                <a:lnTo>
                  <a:pt x="134" y="52"/>
                </a:lnTo>
                <a:lnTo>
                  <a:pt x="128" y="40"/>
                </a:lnTo>
                <a:lnTo>
                  <a:pt x="120" y="32"/>
                </a:lnTo>
                <a:lnTo>
                  <a:pt x="122" y="38"/>
                </a:lnTo>
                <a:lnTo>
                  <a:pt x="124" y="46"/>
                </a:lnTo>
                <a:lnTo>
                  <a:pt x="136" y="66"/>
                </a:lnTo>
                <a:lnTo>
                  <a:pt x="156" y="102"/>
                </a:lnTo>
                <a:lnTo>
                  <a:pt x="162" y="112"/>
                </a:lnTo>
                <a:lnTo>
                  <a:pt x="168" y="120"/>
                </a:lnTo>
                <a:lnTo>
                  <a:pt x="174" y="126"/>
                </a:lnTo>
                <a:lnTo>
                  <a:pt x="176" y="138"/>
                </a:lnTo>
                <a:lnTo>
                  <a:pt x="178" y="150"/>
                </a:lnTo>
                <a:lnTo>
                  <a:pt x="182" y="160"/>
                </a:lnTo>
                <a:lnTo>
                  <a:pt x="180" y="16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7" name="Freeform 92"/>
          <p:cNvSpPr>
            <a:spLocks noChangeAspect="1"/>
          </p:cNvSpPr>
          <p:nvPr/>
        </p:nvSpPr>
        <p:spPr bwMode="auto">
          <a:xfrm>
            <a:off x="4716463" y="3278188"/>
            <a:ext cx="368300" cy="374650"/>
          </a:xfrm>
          <a:custGeom>
            <a:avLst/>
            <a:gdLst>
              <a:gd name="T0" fmla="*/ 243 w 247"/>
              <a:gd name="T1" fmla="*/ 80 h 252"/>
              <a:gd name="T2" fmla="*/ 239 w 247"/>
              <a:gd name="T3" fmla="*/ 70 h 252"/>
              <a:gd name="T4" fmla="*/ 235 w 247"/>
              <a:gd name="T5" fmla="*/ 60 h 252"/>
              <a:gd name="T6" fmla="*/ 237 w 247"/>
              <a:gd name="T7" fmla="*/ 52 h 252"/>
              <a:gd name="T8" fmla="*/ 241 w 247"/>
              <a:gd name="T9" fmla="*/ 44 h 252"/>
              <a:gd name="T10" fmla="*/ 235 w 247"/>
              <a:gd name="T11" fmla="*/ 40 h 252"/>
              <a:gd name="T12" fmla="*/ 237 w 247"/>
              <a:gd name="T13" fmla="*/ 34 h 252"/>
              <a:gd name="T14" fmla="*/ 215 w 247"/>
              <a:gd name="T15" fmla="*/ 20 h 252"/>
              <a:gd name="T16" fmla="*/ 203 w 247"/>
              <a:gd name="T17" fmla="*/ 12 h 252"/>
              <a:gd name="T18" fmla="*/ 193 w 247"/>
              <a:gd name="T19" fmla="*/ 4 h 252"/>
              <a:gd name="T20" fmla="*/ 181 w 247"/>
              <a:gd name="T21" fmla="*/ 6 h 252"/>
              <a:gd name="T22" fmla="*/ 163 w 247"/>
              <a:gd name="T23" fmla="*/ 20 h 252"/>
              <a:gd name="T24" fmla="*/ 161 w 247"/>
              <a:gd name="T25" fmla="*/ 28 h 252"/>
              <a:gd name="T26" fmla="*/ 163 w 247"/>
              <a:gd name="T27" fmla="*/ 38 h 252"/>
              <a:gd name="T28" fmla="*/ 163 w 247"/>
              <a:gd name="T29" fmla="*/ 44 h 252"/>
              <a:gd name="T30" fmla="*/ 157 w 247"/>
              <a:gd name="T31" fmla="*/ 52 h 252"/>
              <a:gd name="T32" fmla="*/ 145 w 247"/>
              <a:gd name="T33" fmla="*/ 54 h 252"/>
              <a:gd name="T34" fmla="*/ 133 w 247"/>
              <a:gd name="T35" fmla="*/ 46 h 252"/>
              <a:gd name="T36" fmla="*/ 115 w 247"/>
              <a:gd name="T37" fmla="*/ 38 h 252"/>
              <a:gd name="T38" fmla="*/ 107 w 247"/>
              <a:gd name="T39" fmla="*/ 36 h 252"/>
              <a:gd name="T40" fmla="*/ 99 w 247"/>
              <a:gd name="T41" fmla="*/ 34 h 252"/>
              <a:gd name="T42" fmla="*/ 89 w 247"/>
              <a:gd name="T43" fmla="*/ 24 h 252"/>
              <a:gd name="T44" fmla="*/ 81 w 247"/>
              <a:gd name="T45" fmla="*/ 16 h 252"/>
              <a:gd name="T46" fmla="*/ 53 w 247"/>
              <a:gd name="T47" fmla="*/ 10 h 252"/>
              <a:gd name="T48" fmla="*/ 30 w 247"/>
              <a:gd name="T49" fmla="*/ 0 h 252"/>
              <a:gd name="T50" fmla="*/ 26 w 247"/>
              <a:gd name="T51" fmla="*/ 10 h 252"/>
              <a:gd name="T52" fmla="*/ 26 w 247"/>
              <a:gd name="T53" fmla="*/ 18 h 252"/>
              <a:gd name="T54" fmla="*/ 12 w 247"/>
              <a:gd name="T55" fmla="*/ 30 h 252"/>
              <a:gd name="T56" fmla="*/ 8 w 247"/>
              <a:gd name="T57" fmla="*/ 40 h 252"/>
              <a:gd name="T58" fmla="*/ 4 w 247"/>
              <a:gd name="T59" fmla="*/ 52 h 252"/>
              <a:gd name="T60" fmla="*/ 0 w 247"/>
              <a:gd name="T61" fmla="*/ 62 h 252"/>
              <a:gd name="T62" fmla="*/ 2 w 247"/>
              <a:gd name="T63" fmla="*/ 74 h 252"/>
              <a:gd name="T64" fmla="*/ 4 w 247"/>
              <a:gd name="T65" fmla="*/ 88 h 252"/>
              <a:gd name="T66" fmla="*/ 2 w 247"/>
              <a:gd name="T67" fmla="*/ 124 h 252"/>
              <a:gd name="T68" fmla="*/ 2 w 247"/>
              <a:gd name="T69" fmla="*/ 136 h 252"/>
              <a:gd name="T70" fmla="*/ 10 w 247"/>
              <a:gd name="T71" fmla="*/ 152 h 252"/>
              <a:gd name="T72" fmla="*/ 18 w 247"/>
              <a:gd name="T73" fmla="*/ 162 h 252"/>
              <a:gd name="T74" fmla="*/ 32 w 247"/>
              <a:gd name="T75" fmla="*/ 168 h 252"/>
              <a:gd name="T76" fmla="*/ 40 w 247"/>
              <a:gd name="T77" fmla="*/ 182 h 252"/>
              <a:gd name="T78" fmla="*/ 46 w 247"/>
              <a:gd name="T79" fmla="*/ 182 h 252"/>
              <a:gd name="T80" fmla="*/ 61 w 247"/>
              <a:gd name="T81" fmla="*/ 184 h 252"/>
              <a:gd name="T82" fmla="*/ 71 w 247"/>
              <a:gd name="T83" fmla="*/ 190 h 252"/>
              <a:gd name="T84" fmla="*/ 105 w 247"/>
              <a:gd name="T85" fmla="*/ 182 h 252"/>
              <a:gd name="T86" fmla="*/ 235 w 247"/>
              <a:gd name="T87" fmla="*/ 244 h 252"/>
              <a:gd name="T88" fmla="*/ 247 w 247"/>
              <a:gd name="T89" fmla="*/ 206 h 25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47"/>
              <a:gd name="T136" fmla="*/ 0 h 252"/>
              <a:gd name="T137" fmla="*/ 247 w 247"/>
              <a:gd name="T138" fmla="*/ 252 h 25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47" h="252">
                <a:moveTo>
                  <a:pt x="247" y="206"/>
                </a:moveTo>
                <a:lnTo>
                  <a:pt x="243" y="80"/>
                </a:lnTo>
                <a:lnTo>
                  <a:pt x="243" y="74"/>
                </a:lnTo>
                <a:lnTo>
                  <a:pt x="239" y="70"/>
                </a:lnTo>
                <a:lnTo>
                  <a:pt x="237" y="68"/>
                </a:lnTo>
                <a:lnTo>
                  <a:pt x="235" y="60"/>
                </a:lnTo>
                <a:lnTo>
                  <a:pt x="235" y="56"/>
                </a:lnTo>
                <a:lnTo>
                  <a:pt x="237" y="52"/>
                </a:lnTo>
                <a:lnTo>
                  <a:pt x="239" y="48"/>
                </a:lnTo>
                <a:lnTo>
                  <a:pt x="241" y="44"/>
                </a:lnTo>
                <a:lnTo>
                  <a:pt x="237" y="42"/>
                </a:lnTo>
                <a:lnTo>
                  <a:pt x="235" y="40"/>
                </a:lnTo>
                <a:lnTo>
                  <a:pt x="235" y="38"/>
                </a:lnTo>
                <a:lnTo>
                  <a:pt x="237" y="34"/>
                </a:lnTo>
                <a:lnTo>
                  <a:pt x="241" y="30"/>
                </a:lnTo>
                <a:lnTo>
                  <a:pt x="215" y="20"/>
                </a:lnTo>
                <a:lnTo>
                  <a:pt x="209" y="16"/>
                </a:lnTo>
                <a:lnTo>
                  <a:pt x="203" y="12"/>
                </a:lnTo>
                <a:lnTo>
                  <a:pt x="197" y="6"/>
                </a:lnTo>
                <a:lnTo>
                  <a:pt x="193" y="4"/>
                </a:lnTo>
                <a:lnTo>
                  <a:pt x="189" y="4"/>
                </a:lnTo>
                <a:lnTo>
                  <a:pt x="181" y="6"/>
                </a:lnTo>
                <a:lnTo>
                  <a:pt x="171" y="12"/>
                </a:lnTo>
                <a:lnTo>
                  <a:pt x="163" y="20"/>
                </a:lnTo>
                <a:lnTo>
                  <a:pt x="163" y="24"/>
                </a:lnTo>
                <a:lnTo>
                  <a:pt x="161" y="28"/>
                </a:lnTo>
                <a:lnTo>
                  <a:pt x="163" y="36"/>
                </a:lnTo>
                <a:lnTo>
                  <a:pt x="163" y="38"/>
                </a:lnTo>
                <a:lnTo>
                  <a:pt x="165" y="40"/>
                </a:lnTo>
                <a:lnTo>
                  <a:pt x="163" y="44"/>
                </a:lnTo>
                <a:lnTo>
                  <a:pt x="161" y="48"/>
                </a:lnTo>
                <a:lnTo>
                  <a:pt x="157" y="52"/>
                </a:lnTo>
                <a:lnTo>
                  <a:pt x="149" y="54"/>
                </a:lnTo>
                <a:lnTo>
                  <a:pt x="145" y="54"/>
                </a:lnTo>
                <a:lnTo>
                  <a:pt x="139" y="52"/>
                </a:lnTo>
                <a:lnTo>
                  <a:pt x="133" y="46"/>
                </a:lnTo>
                <a:lnTo>
                  <a:pt x="125" y="40"/>
                </a:lnTo>
                <a:lnTo>
                  <a:pt x="115" y="38"/>
                </a:lnTo>
                <a:lnTo>
                  <a:pt x="111" y="36"/>
                </a:lnTo>
                <a:lnTo>
                  <a:pt x="107" y="36"/>
                </a:lnTo>
                <a:lnTo>
                  <a:pt x="103" y="36"/>
                </a:lnTo>
                <a:lnTo>
                  <a:pt x="99" y="34"/>
                </a:lnTo>
                <a:lnTo>
                  <a:pt x="93" y="30"/>
                </a:lnTo>
                <a:lnTo>
                  <a:pt x="89" y="24"/>
                </a:lnTo>
                <a:lnTo>
                  <a:pt x="85" y="18"/>
                </a:lnTo>
                <a:lnTo>
                  <a:pt x="81" y="16"/>
                </a:lnTo>
                <a:lnTo>
                  <a:pt x="77" y="14"/>
                </a:lnTo>
                <a:lnTo>
                  <a:pt x="53" y="10"/>
                </a:lnTo>
                <a:lnTo>
                  <a:pt x="42" y="6"/>
                </a:lnTo>
                <a:lnTo>
                  <a:pt x="30" y="0"/>
                </a:lnTo>
                <a:lnTo>
                  <a:pt x="26" y="4"/>
                </a:lnTo>
                <a:lnTo>
                  <a:pt x="26" y="10"/>
                </a:lnTo>
                <a:lnTo>
                  <a:pt x="26" y="12"/>
                </a:lnTo>
                <a:lnTo>
                  <a:pt x="26" y="18"/>
                </a:lnTo>
                <a:lnTo>
                  <a:pt x="18" y="24"/>
                </a:lnTo>
                <a:lnTo>
                  <a:pt x="12" y="30"/>
                </a:lnTo>
                <a:lnTo>
                  <a:pt x="8" y="36"/>
                </a:lnTo>
                <a:lnTo>
                  <a:pt x="8" y="40"/>
                </a:lnTo>
                <a:lnTo>
                  <a:pt x="10" y="40"/>
                </a:lnTo>
                <a:lnTo>
                  <a:pt x="4" y="52"/>
                </a:lnTo>
                <a:lnTo>
                  <a:pt x="0" y="56"/>
                </a:lnTo>
                <a:lnTo>
                  <a:pt x="0" y="62"/>
                </a:lnTo>
                <a:lnTo>
                  <a:pt x="0" y="68"/>
                </a:lnTo>
                <a:lnTo>
                  <a:pt x="2" y="74"/>
                </a:lnTo>
                <a:lnTo>
                  <a:pt x="4" y="80"/>
                </a:lnTo>
                <a:lnTo>
                  <a:pt x="4" y="88"/>
                </a:lnTo>
                <a:lnTo>
                  <a:pt x="6" y="120"/>
                </a:lnTo>
                <a:lnTo>
                  <a:pt x="2" y="124"/>
                </a:lnTo>
                <a:lnTo>
                  <a:pt x="0" y="132"/>
                </a:lnTo>
                <a:lnTo>
                  <a:pt x="2" y="136"/>
                </a:lnTo>
                <a:lnTo>
                  <a:pt x="4" y="140"/>
                </a:lnTo>
                <a:lnTo>
                  <a:pt x="10" y="152"/>
                </a:lnTo>
                <a:lnTo>
                  <a:pt x="12" y="158"/>
                </a:lnTo>
                <a:lnTo>
                  <a:pt x="18" y="162"/>
                </a:lnTo>
                <a:lnTo>
                  <a:pt x="28" y="166"/>
                </a:lnTo>
                <a:lnTo>
                  <a:pt x="32" y="168"/>
                </a:lnTo>
                <a:lnTo>
                  <a:pt x="36" y="174"/>
                </a:lnTo>
                <a:lnTo>
                  <a:pt x="40" y="182"/>
                </a:lnTo>
                <a:lnTo>
                  <a:pt x="42" y="182"/>
                </a:lnTo>
                <a:lnTo>
                  <a:pt x="46" y="182"/>
                </a:lnTo>
                <a:lnTo>
                  <a:pt x="55" y="182"/>
                </a:lnTo>
                <a:lnTo>
                  <a:pt x="61" y="184"/>
                </a:lnTo>
                <a:lnTo>
                  <a:pt x="67" y="186"/>
                </a:lnTo>
                <a:lnTo>
                  <a:pt x="71" y="190"/>
                </a:lnTo>
                <a:lnTo>
                  <a:pt x="75" y="196"/>
                </a:lnTo>
                <a:lnTo>
                  <a:pt x="105" y="182"/>
                </a:lnTo>
                <a:lnTo>
                  <a:pt x="231" y="252"/>
                </a:lnTo>
                <a:lnTo>
                  <a:pt x="235" y="244"/>
                </a:lnTo>
                <a:lnTo>
                  <a:pt x="247" y="244"/>
                </a:lnTo>
                <a:lnTo>
                  <a:pt x="247" y="20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8" name="Freeform 93"/>
          <p:cNvSpPr>
            <a:spLocks noChangeAspect="1"/>
          </p:cNvSpPr>
          <p:nvPr/>
        </p:nvSpPr>
        <p:spPr bwMode="auto">
          <a:xfrm>
            <a:off x="4668838" y="3171825"/>
            <a:ext cx="92075" cy="198438"/>
          </a:xfrm>
          <a:custGeom>
            <a:avLst/>
            <a:gdLst>
              <a:gd name="T0" fmla="*/ 30 w 62"/>
              <a:gd name="T1" fmla="*/ 128 h 134"/>
              <a:gd name="T2" fmla="*/ 30 w 62"/>
              <a:gd name="T3" fmla="*/ 130 h 134"/>
              <a:gd name="T4" fmla="*/ 26 w 62"/>
              <a:gd name="T5" fmla="*/ 104 h 134"/>
              <a:gd name="T6" fmla="*/ 22 w 62"/>
              <a:gd name="T7" fmla="*/ 98 h 134"/>
              <a:gd name="T8" fmla="*/ 18 w 62"/>
              <a:gd name="T9" fmla="*/ 92 h 134"/>
              <a:gd name="T10" fmla="*/ 14 w 62"/>
              <a:gd name="T11" fmla="*/ 86 h 134"/>
              <a:gd name="T12" fmla="*/ 10 w 62"/>
              <a:gd name="T13" fmla="*/ 82 h 134"/>
              <a:gd name="T14" fmla="*/ 8 w 62"/>
              <a:gd name="T15" fmla="*/ 78 h 134"/>
              <a:gd name="T16" fmla="*/ 4 w 62"/>
              <a:gd name="T17" fmla="*/ 74 h 134"/>
              <a:gd name="T18" fmla="*/ 0 w 62"/>
              <a:gd name="T19" fmla="*/ 68 h 134"/>
              <a:gd name="T20" fmla="*/ 0 w 62"/>
              <a:gd name="T21" fmla="*/ 62 h 134"/>
              <a:gd name="T22" fmla="*/ 0 w 62"/>
              <a:gd name="T23" fmla="*/ 58 h 134"/>
              <a:gd name="T24" fmla="*/ 2 w 62"/>
              <a:gd name="T25" fmla="*/ 56 h 134"/>
              <a:gd name="T26" fmla="*/ 6 w 62"/>
              <a:gd name="T27" fmla="*/ 54 h 134"/>
              <a:gd name="T28" fmla="*/ 8 w 62"/>
              <a:gd name="T29" fmla="*/ 50 h 134"/>
              <a:gd name="T30" fmla="*/ 10 w 62"/>
              <a:gd name="T31" fmla="*/ 42 h 134"/>
              <a:gd name="T32" fmla="*/ 10 w 62"/>
              <a:gd name="T33" fmla="*/ 36 h 134"/>
              <a:gd name="T34" fmla="*/ 10 w 62"/>
              <a:gd name="T35" fmla="*/ 24 h 134"/>
              <a:gd name="T36" fmla="*/ 12 w 62"/>
              <a:gd name="T37" fmla="*/ 14 h 134"/>
              <a:gd name="T38" fmla="*/ 14 w 62"/>
              <a:gd name="T39" fmla="*/ 4 h 134"/>
              <a:gd name="T40" fmla="*/ 14 w 62"/>
              <a:gd name="T41" fmla="*/ 2 h 134"/>
              <a:gd name="T42" fmla="*/ 20 w 62"/>
              <a:gd name="T43" fmla="*/ 0 h 134"/>
              <a:gd name="T44" fmla="*/ 30 w 62"/>
              <a:gd name="T45" fmla="*/ 0 h 134"/>
              <a:gd name="T46" fmla="*/ 34 w 62"/>
              <a:gd name="T47" fmla="*/ 0 h 134"/>
              <a:gd name="T48" fmla="*/ 38 w 62"/>
              <a:gd name="T49" fmla="*/ 2 h 134"/>
              <a:gd name="T50" fmla="*/ 42 w 62"/>
              <a:gd name="T51" fmla="*/ 2 h 134"/>
              <a:gd name="T52" fmla="*/ 48 w 62"/>
              <a:gd name="T53" fmla="*/ 4 h 134"/>
              <a:gd name="T54" fmla="*/ 46 w 62"/>
              <a:gd name="T55" fmla="*/ 8 h 134"/>
              <a:gd name="T56" fmla="*/ 44 w 62"/>
              <a:gd name="T57" fmla="*/ 12 h 134"/>
              <a:gd name="T58" fmla="*/ 44 w 62"/>
              <a:gd name="T59" fmla="*/ 16 h 134"/>
              <a:gd name="T60" fmla="*/ 42 w 62"/>
              <a:gd name="T61" fmla="*/ 20 h 134"/>
              <a:gd name="T62" fmla="*/ 44 w 62"/>
              <a:gd name="T63" fmla="*/ 24 h 134"/>
              <a:gd name="T64" fmla="*/ 46 w 62"/>
              <a:gd name="T65" fmla="*/ 28 h 134"/>
              <a:gd name="T66" fmla="*/ 50 w 62"/>
              <a:gd name="T67" fmla="*/ 30 h 134"/>
              <a:gd name="T68" fmla="*/ 52 w 62"/>
              <a:gd name="T69" fmla="*/ 32 h 134"/>
              <a:gd name="T70" fmla="*/ 50 w 62"/>
              <a:gd name="T71" fmla="*/ 42 h 134"/>
              <a:gd name="T72" fmla="*/ 46 w 62"/>
              <a:gd name="T73" fmla="*/ 46 h 134"/>
              <a:gd name="T74" fmla="*/ 42 w 62"/>
              <a:gd name="T75" fmla="*/ 52 h 134"/>
              <a:gd name="T76" fmla="*/ 40 w 62"/>
              <a:gd name="T77" fmla="*/ 58 h 134"/>
              <a:gd name="T78" fmla="*/ 42 w 62"/>
              <a:gd name="T79" fmla="*/ 60 h 134"/>
              <a:gd name="T80" fmla="*/ 46 w 62"/>
              <a:gd name="T81" fmla="*/ 64 h 134"/>
              <a:gd name="T82" fmla="*/ 54 w 62"/>
              <a:gd name="T83" fmla="*/ 66 h 134"/>
              <a:gd name="T84" fmla="*/ 62 w 62"/>
              <a:gd name="T85" fmla="*/ 72 h 134"/>
              <a:gd name="T86" fmla="*/ 58 w 62"/>
              <a:gd name="T87" fmla="*/ 76 h 134"/>
              <a:gd name="T88" fmla="*/ 58 w 62"/>
              <a:gd name="T89" fmla="*/ 82 h 134"/>
              <a:gd name="T90" fmla="*/ 58 w 62"/>
              <a:gd name="T91" fmla="*/ 84 h 134"/>
              <a:gd name="T92" fmla="*/ 58 w 62"/>
              <a:gd name="T93" fmla="*/ 90 h 134"/>
              <a:gd name="T94" fmla="*/ 50 w 62"/>
              <a:gd name="T95" fmla="*/ 96 h 134"/>
              <a:gd name="T96" fmla="*/ 44 w 62"/>
              <a:gd name="T97" fmla="*/ 102 h 134"/>
              <a:gd name="T98" fmla="*/ 40 w 62"/>
              <a:gd name="T99" fmla="*/ 108 h 134"/>
              <a:gd name="T100" fmla="*/ 40 w 62"/>
              <a:gd name="T101" fmla="*/ 112 h 134"/>
              <a:gd name="T102" fmla="*/ 42 w 62"/>
              <a:gd name="T103" fmla="*/ 112 h 134"/>
              <a:gd name="T104" fmla="*/ 36 w 62"/>
              <a:gd name="T105" fmla="*/ 124 h 134"/>
              <a:gd name="T106" fmla="*/ 32 w 62"/>
              <a:gd name="T107" fmla="*/ 128 h 134"/>
              <a:gd name="T108" fmla="*/ 32 w 62"/>
              <a:gd name="T109" fmla="*/ 134 h 134"/>
              <a:gd name="T110" fmla="*/ 30 w 62"/>
              <a:gd name="T111" fmla="*/ 128 h 13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2"/>
              <a:gd name="T169" fmla="*/ 0 h 134"/>
              <a:gd name="T170" fmla="*/ 62 w 62"/>
              <a:gd name="T171" fmla="*/ 134 h 13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2" h="134">
                <a:moveTo>
                  <a:pt x="30" y="128"/>
                </a:moveTo>
                <a:lnTo>
                  <a:pt x="30" y="130"/>
                </a:lnTo>
                <a:lnTo>
                  <a:pt x="26" y="104"/>
                </a:lnTo>
                <a:lnTo>
                  <a:pt x="22" y="98"/>
                </a:lnTo>
                <a:lnTo>
                  <a:pt x="18" y="92"/>
                </a:lnTo>
                <a:lnTo>
                  <a:pt x="14" y="86"/>
                </a:lnTo>
                <a:lnTo>
                  <a:pt x="10" y="82"/>
                </a:lnTo>
                <a:lnTo>
                  <a:pt x="8" y="78"/>
                </a:lnTo>
                <a:lnTo>
                  <a:pt x="4" y="74"/>
                </a:lnTo>
                <a:lnTo>
                  <a:pt x="0" y="68"/>
                </a:lnTo>
                <a:lnTo>
                  <a:pt x="0" y="62"/>
                </a:lnTo>
                <a:lnTo>
                  <a:pt x="0" y="58"/>
                </a:lnTo>
                <a:lnTo>
                  <a:pt x="2" y="56"/>
                </a:lnTo>
                <a:lnTo>
                  <a:pt x="6" y="54"/>
                </a:lnTo>
                <a:lnTo>
                  <a:pt x="8" y="50"/>
                </a:lnTo>
                <a:lnTo>
                  <a:pt x="10" y="42"/>
                </a:lnTo>
                <a:lnTo>
                  <a:pt x="10" y="36"/>
                </a:lnTo>
                <a:lnTo>
                  <a:pt x="10" y="24"/>
                </a:lnTo>
                <a:lnTo>
                  <a:pt x="12" y="14"/>
                </a:lnTo>
                <a:lnTo>
                  <a:pt x="14" y="4"/>
                </a:lnTo>
                <a:lnTo>
                  <a:pt x="14" y="2"/>
                </a:lnTo>
                <a:lnTo>
                  <a:pt x="20" y="0"/>
                </a:lnTo>
                <a:lnTo>
                  <a:pt x="30" y="0"/>
                </a:lnTo>
                <a:lnTo>
                  <a:pt x="34" y="0"/>
                </a:lnTo>
                <a:lnTo>
                  <a:pt x="38" y="2"/>
                </a:lnTo>
                <a:lnTo>
                  <a:pt x="42" y="2"/>
                </a:lnTo>
                <a:lnTo>
                  <a:pt x="48" y="4"/>
                </a:lnTo>
                <a:lnTo>
                  <a:pt x="46" y="8"/>
                </a:lnTo>
                <a:lnTo>
                  <a:pt x="44" y="12"/>
                </a:lnTo>
                <a:lnTo>
                  <a:pt x="44" y="16"/>
                </a:lnTo>
                <a:lnTo>
                  <a:pt x="42" y="20"/>
                </a:lnTo>
                <a:lnTo>
                  <a:pt x="44" y="24"/>
                </a:lnTo>
                <a:lnTo>
                  <a:pt x="46" y="28"/>
                </a:lnTo>
                <a:lnTo>
                  <a:pt x="50" y="30"/>
                </a:lnTo>
                <a:lnTo>
                  <a:pt x="52" y="32"/>
                </a:lnTo>
                <a:lnTo>
                  <a:pt x="50" y="42"/>
                </a:lnTo>
                <a:lnTo>
                  <a:pt x="46" y="46"/>
                </a:lnTo>
                <a:lnTo>
                  <a:pt x="42" y="52"/>
                </a:lnTo>
                <a:lnTo>
                  <a:pt x="40" y="58"/>
                </a:lnTo>
                <a:lnTo>
                  <a:pt x="42" y="60"/>
                </a:lnTo>
                <a:lnTo>
                  <a:pt x="46" y="64"/>
                </a:lnTo>
                <a:lnTo>
                  <a:pt x="54" y="66"/>
                </a:lnTo>
                <a:lnTo>
                  <a:pt x="62" y="72"/>
                </a:lnTo>
                <a:lnTo>
                  <a:pt x="58" y="76"/>
                </a:lnTo>
                <a:lnTo>
                  <a:pt x="58" y="82"/>
                </a:lnTo>
                <a:lnTo>
                  <a:pt x="58" y="84"/>
                </a:lnTo>
                <a:lnTo>
                  <a:pt x="58" y="90"/>
                </a:lnTo>
                <a:lnTo>
                  <a:pt x="50" y="96"/>
                </a:lnTo>
                <a:lnTo>
                  <a:pt x="44" y="102"/>
                </a:lnTo>
                <a:lnTo>
                  <a:pt x="40" y="108"/>
                </a:lnTo>
                <a:lnTo>
                  <a:pt x="40" y="112"/>
                </a:lnTo>
                <a:lnTo>
                  <a:pt x="42" y="112"/>
                </a:lnTo>
                <a:lnTo>
                  <a:pt x="36" y="124"/>
                </a:lnTo>
                <a:lnTo>
                  <a:pt x="32" y="128"/>
                </a:lnTo>
                <a:lnTo>
                  <a:pt x="32" y="134"/>
                </a:lnTo>
                <a:lnTo>
                  <a:pt x="30" y="12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9" name="Freeform 94"/>
          <p:cNvSpPr>
            <a:spLocks noChangeAspect="1"/>
          </p:cNvSpPr>
          <p:nvPr/>
        </p:nvSpPr>
        <p:spPr bwMode="auto">
          <a:xfrm>
            <a:off x="4302125" y="3173413"/>
            <a:ext cx="474663" cy="495300"/>
          </a:xfrm>
          <a:custGeom>
            <a:avLst/>
            <a:gdLst>
              <a:gd name="T0" fmla="*/ 110 w 318"/>
              <a:gd name="T1" fmla="*/ 34 h 332"/>
              <a:gd name="T2" fmla="*/ 124 w 318"/>
              <a:gd name="T3" fmla="*/ 26 h 332"/>
              <a:gd name="T4" fmla="*/ 146 w 318"/>
              <a:gd name="T5" fmla="*/ 14 h 332"/>
              <a:gd name="T6" fmla="*/ 186 w 318"/>
              <a:gd name="T7" fmla="*/ 4 h 332"/>
              <a:gd name="T8" fmla="*/ 202 w 318"/>
              <a:gd name="T9" fmla="*/ 4 h 332"/>
              <a:gd name="T10" fmla="*/ 210 w 318"/>
              <a:gd name="T11" fmla="*/ 8 h 332"/>
              <a:gd name="T12" fmla="*/ 220 w 318"/>
              <a:gd name="T13" fmla="*/ 6 h 332"/>
              <a:gd name="T14" fmla="*/ 224 w 318"/>
              <a:gd name="T15" fmla="*/ 2 h 332"/>
              <a:gd name="T16" fmla="*/ 248 w 318"/>
              <a:gd name="T17" fmla="*/ 0 h 332"/>
              <a:gd name="T18" fmla="*/ 258 w 318"/>
              <a:gd name="T19" fmla="*/ 10 h 332"/>
              <a:gd name="T20" fmla="*/ 256 w 318"/>
              <a:gd name="T21" fmla="*/ 34 h 332"/>
              <a:gd name="T22" fmla="*/ 254 w 318"/>
              <a:gd name="T23" fmla="*/ 48 h 332"/>
              <a:gd name="T24" fmla="*/ 248 w 318"/>
              <a:gd name="T25" fmla="*/ 54 h 332"/>
              <a:gd name="T26" fmla="*/ 246 w 318"/>
              <a:gd name="T27" fmla="*/ 60 h 332"/>
              <a:gd name="T28" fmla="*/ 250 w 318"/>
              <a:gd name="T29" fmla="*/ 72 h 332"/>
              <a:gd name="T30" fmla="*/ 256 w 318"/>
              <a:gd name="T31" fmla="*/ 80 h 332"/>
              <a:gd name="T32" fmla="*/ 264 w 318"/>
              <a:gd name="T33" fmla="*/ 90 h 332"/>
              <a:gd name="T34" fmla="*/ 272 w 318"/>
              <a:gd name="T35" fmla="*/ 102 h 332"/>
              <a:gd name="T36" fmla="*/ 276 w 318"/>
              <a:gd name="T37" fmla="*/ 126 h 332"/>
              <a:gd name="T38" fmla="*/ 278 w 318"/>
              <a:gd name="T39" fmla="*/ 138 h 332"/>
              <a:gd name="T40" fmla="*/ 282 w 318"/>
              <a:gd name="T41" fmla="*/ 150 h 332"/>
              <a:gd name="T42" fmla="*/ 284 w 318"/>
              <a:gd name="T43" fmla="*/ 190 h 332"/>
              <a:gd name="T44" fmla="*/ 278 w 318"/>
              <a:gd name="T45" fmla="*/ 202 h 332"/>
              <a:gd name="T46" fmla="*/ 282 w 318"/>
              <a:gd name="T47" fmla="*/ 210 h 332"/>
              <a:gd name="T48" fmla="*/ 290 w 318"/>
              <a:gd name="T49" fmla="*/ 228 h 332"/>
              <a:gd name="T50" fmla="*/ 306 w 318"/>
              <a:gd name="T51" fmla="*/ 236 h 332"/>
              <a:gd name="T52" fmla="*/ 314 w 318"/>
              <a:gd name="T53" fmla="*/ 244 h 332"/>
              <a:gd name="T54" fmla="*/ 248 w 318"/>
              <a:gd name="T55" fmla="*/ 300 h 332"/>
              <a:gd name="T56" fmla="*/ 182 w 318"/>
              <a:gd name="T57" fmla="*/ 332 h 332"/>
              <a:gd name="T58" fmla="*/ 170 w 318"/>
              <a:gd name="T59" fmla="*/ 314 h 332"/>
              <a:gd name="T60" fmla="*/ 152 w 318"/>
              <a:gd name="T61" fmla="*/ 302 h 332"/>
              <a:gd name="T62" fmla="*/ 148 w 318"/>
              <a:gd name="T63" fmla="*/ 294 h 332"/>
              <a:gd name="T64" fmla="*/ 0 w 318"/>
              <a:gd name="T65" fmla="*/ 160 h 332"/>
              <a:gd name="T66" fmla="*/ 18 w 318"/>
              <a:gd name="T67" fmla="*/ 144 h 332"/>
              <a:gd name="T68" fmla="*/ 48 w 318"/>
              <a:gd name="T69" fmla="*/ 132 h 332"/>
              <a:gd name="T70" fmla="*/ 56 w 318"/>
              <a:gd name="T71" fmla="*/ 124 h 332"/>
              <a:gd name="T72" fmla="*/ 66 w 318"/>
              <a:gd name="T73" fmla="*/ 116 h 332"/>
              <a:gd name="T74" fmla="*/ 72 w 318"/>
              <a:gd name="T75" fmla="*/ 112 h 332"/>
              <a:gd name="T76" fmla="*/ 72 w 318"/>
              <a:gd name="T77" fmla="*/ 102 h 332"/>
              <a:gd name="T78" fmla="*/ 84 w 318"/>
              <a:gd name="T79" fmla="*/ 96 h 332"/>
              <a:gd name="T80" fmla="*/ 96 w 318"/>
              <a:gd name="T81" fmla="*/ 92 h 332"/>
              <a:gd name="T82" fmla="*/ 110 w 318"/>
              <a:gd name="T83" fmla="*/ 92 h 332"/>
              <a:gd name="T84" fmla="*/ 112 w 318"/>
              <a:gd name="T85" fmla="*/ 86 h 332"/>
              <a:gd name="T86" fmla="*/ 96 w 318"/>
              <a:gd name="T87" fmla="*/ 36 h 33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318"/>
              <a:gd name="T133" fmla="*/ 0 h 332"/>
              <a:gd name="T134" fmla="*/ 318 w 318"/>
              <a:gd name="T135" fmla="*/ 332 h 33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318" h="332">
                <a:moveTo>
                  <a:pt x="98" y="36"/>
                </a:moveTo>
                <a:lnTo>
                  <a:pt x="110" y="34"/>
                </a:lnTo>
                <a:lnTo>
                  <a:pt x="116" y="30"/>
                </a:lnTo>
                <a:lnTo>
                  <a:pt x="124" y="26"/>
                </a:lnTo>
                <a:lnTo>
                  <a:pt x="132" y="20"/>
                </a:lnTo>
                <a:lnTo>
                  <a:pt x="146" y="14"/>
                </a:lnTo>
                <a:lnTo>
                  <a:pt x="166" y="8"/>
                </a:lnTo>
                <a:lnTo>
                  <a:pt x="186" y="4"/>
                </a:lnTo>
                <a:lnTo>
                  <a:pt x="198" y="4"/>
                </a:lnTo>
                <a:lnTo>
                  <a:pt x="202" y="4"/>
                </a:lnTo>
                <a:lnTo>
                  <a:pt x="206" y="6"/>
                </a:lnTo>
                <a:lnTo>
                  <a:pt x="210" y="8"/>
                </a:lnTo>
                <a:lnTo>
                  <a:pt x="214" y="8"/>
                </a:lnTo>
                <a:lnTo>
                  <a:pt x="220" y="6"/>
                </a:lnTo>
                <a:lnTo>
                  <a:pt x="222" y="4"/>
                </a:lnTo>
                <a:lnTo>
                  <a:pt x="224" y="2"/>
                </a:lnTo>
                <a:lnTo>
                  <a:pt x="230" y="0"/>
                </a:lnTo>
                <a:lnTo>
                  <a:pt x="248" y="0"/>
                </a:lnTo>
                <a:lnTo>
                  <a:pt x="260" y="0"/>
                </a:lnTo>
                <a:lnTo>
                  <a:pt x="258" y="10"/>
                </a:lnTo>
                <a:lnTo>
                  <a:pt x="256" y="22"/>
                </a:lnTo>
                <a:lnTo>
                  <a:pt x="256" y="34"/>
                </a:lnTo>
                <a:lnTo>
                  <a:pt x="256" y="40"/>
                </a:lnTo>
                <a:lnTo>
                  <a:pt x="254" y="48"/>
                </a:lnTo>
                <a:lnTo>
                  <a:pt x="252" y="52"/>
                </a:lnTo>
                <a:lnTo>
                  <a:pt x="248" y="54"/>
                </a:lnTo>
                <a:lnTo>
                  <a:pt x="246" y="56"/>
                </a:lnTo>
                <a:lnTo>
                  <a:pt x="246" y="60"/>
                </a:lnTo>
                <a:lnTo>
                  <a:pt x="246" y="66"/>
                </a:lnTo>
                <a:lnTo>
                  <a:pt x="250" y="72"/>
                </a:lnTo>
                <a:lnTo>
                  <a:pt x="254" y="76"/>
                </a:lnTo>
                <a:lnTo>
                  <a:pt x="256" y="80"/>
                </a:lnTo>
                <a:lnTo>
                  <a:pt x="260" y="84"/>
                </a:lnTo>
                <a:lnTo>
                  <a:pt x="264" y="90"/>
                </a:lnTo>
                <a:lnTo>
                  <a:pt x="268" y="96"/>
                </a:lnTo>
                <a:lnTo>
                  <a:pt x="272" y="102"/>
                </a:lnTo>
                <a:lnTo>
                  <a:pt x="276" y="128"/>
                </a:lnTo>
                <a:lnTo>
                  <a:pt x="276" y="126"/>
                </a:lnTo>
                <a:lnTo>
                  <a:pt x="278" y="132"/>
                </a:lnTo>
                <a:lnTo>
                  <a:pt x="278" y="138"/>
                </a:lnTo>
                <a:lnTo>
                  <a:pt x="280" y="144"/>
                </a:lnTo>
                <a:lnTo>
                  <a:pt x="282" y="150"/>
                </a:lnTo>
                <a:lnTo>
                  <a:pt x="282" y="158"/>
                </a:lnTo>
                <a:lnTo>
                  <a:pt x="284" y="190"/>
                </a:lnTo>
                <a:lnTo>
                  <a:pt x="280" y="194"/>
                </a:lnTo>
                <a:lnTo>
                  <a:pt x="278" y="202"/>
                </a:lnTo>
                <a:lnTo>
                  <a:pt x="280" y="206"/>
                </a:lnTo>
                <a:lnTo>
                  <a:pt x="282" y="210"/>
                </a:lnTo>
                <a:lnTo>
                  <a:pt x="288" y="222"/>
                </a:lnTo>
                <a:lnTo>
                  <a:pt x="290" y="228"/>
                </a:lnTo>
                <a:lnTo>
                  <a:pt x="296" y="232"/>
                </a:lnTo>
                <a:lnTo>
                  <a:pt x="306" y="236"/>
                </a:lnTo>
                <a:lnTo>
                  <a:pt x="310" y="238"/>
                </a:lnTo>
                <a:lnTo>
                  <a:pt x="314" y="244"/>
                </a:lnTo>
                <a:lnTo>
                  <a:pt x="318" y="252"/>
                </a:lnTo>
                <a:lnTo>
                  <a:pt x="248" y="300"/>
                </a:lnTo>
                <a:lnTo>
                  <a:pt x="220" y="328"/>
                </a:lnTo>
                <a:lnTo>
                  <a:pt x="182" y="332"/>
                </a:lnTo>
                <a:lnTo>
                  <a:pt x="182" y="318"/>
                </a:lnTo>
                <a:lnTo>
                  <a:pt x="170" y="314"/>
                </a:lnTo>
                <a:lnTo>
                  <a:pt x="160" y="310"/>
                </a:lnTo>
                <a:lnTo>
                  <a:pt x="152" y="302"/>
                </a:lnTo>
                <a:lnTo>
                  <a:pt x="148" y="298"/>
                </a:lnTo>
                <a:lnTo>
                  <a:pt x="148" y="294"/>
                </a:lnTo>
                <a:lnTo>
                  <a:pt x="0" y="182"/>
                </a:lnTo>
                <a:lnTo>
                  <a:pt x="0" y="160"/>
                </a:lnTo>
                <a:lnTo>
                  <a:pt x="8" y="148"/>
                </a:lnTo>
                <a:lnTo>
                  <a:pt x="18" y="144"/>
                </a:lnTo>
                <a:lnTo>
                  <a:pt x="32" y="138"/>
                </a:lnTo>
                <a:lnTo>
                  <a:pt x="48" y="132"/>
                </a:lnTo>
                <a:lnTo>
                  <a:pt x="54" y="128"/>
                </a:lnTo>
                <a:lnTo>
                  <a:pt x="56" y="124"/>
                </a:lnTo>
                <a:lnTo>
                  <a:pt x="60" y="118"/>
                </a:lnTo>
                <a:lnTo>
                  <a:pt x="66" y="116"/>
                </a:lnTo>
                <a:lnTo>
                  <a:pt x="70" y="114"/>
                </a:lnTo>
                <a:lnTo>
                  <a:pt x="72" y="112"/>
                </a:lnTo>
                <a:lnTo>
                  <a:pt x="72" y="110"/>
                </a:lnTo>
                <a:lnTo>
                  <a:pt x="72" y="102"/>
                </a:lnTo>
                <a:lnTo>
                  <a:pt x="80" y="100"/>
                </a:lnTo>
                <a:lnTo>
                  <a:pt x="84" y="96"/>
                </a:lnTo>
                <a:lnTo>
                  <a:pt x="90" y="92"/>
                </a:lnTo>
                <a:lnTo>
                  <a:pt x="96" y="92"/>
                </a:lnTo>
                <a:lnTo>
                  <a:pt x="106" y="92"/>
                </a:lnTo>
                <a:lnTo>
                  <a:pt x="110" y="92"/>
                </a:lnTo>
                <a:lnTo>
                  <a:pt x="112" y="90"/>
                </a:lnTo>
                <a:lnTo>
                  <a:pt x="112" y="86"/>
                </a:lnTo>
                <a:lnTo>
                  <a:pt x="104" y="60"/>
                </a:lnTo>
                <a:lnTo>
                  <a:pt x="96" y="36"/>
                </a:lnTo>
                <a:lnTo>
                  <a:pt x="98" y="36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0" name="Freeform 95"/>
          <p:cNvSpPr>
            <a:spLocks noChangeAspect="1"/>
          </p:cNvSpPr>
          <p:nvPr/>
        </p:nvSpPr>
        <p:spPr bwMode="auto">
          <a:xfrm>
            <a:off x="4200525" y="3209925"/>
            <a:ext cx="268288" cy="230188"/>
          </a:xfrm>
          <a:custGeom>
            <a:avLst/>
            <a:gdLst>
              <a:gd name="T0" fmla="*/ 68 w 180"/>
              <a:gd name="T1" fmla="*/ 152 h 154"/>
              <a:gd name="T2" fmla="*/ 68 w 180"/>
              <a:gd name="T3" fmla="*/ 136 h 154"/>
              <a:gd name="T4" fmla="*/ 76 w 180"/>
              <a:gd name="T5" fmla="*/ 124 h 154"/>
              <a:gd name="T6" fmla="*/ 86 w 180"/>
              <a:gd name="T7" fmla="*/ 120 h 154"/>
              <a:gd name="T8" fmla="*/ 100 w 180"/>
              <a:gd name="T9" fmla="*/ 114 h 154"/>
              <a:gd name="T10" fmla="*/ 116 w 180"/>
              <a:gd name="T11" fmla="*/ 108 h 154"/>
              <a:gd name="T12" fmla="*/ 122 w 180"/>
              <a:gd name="T13" fmla="*/ 104 h 154"/>
              <a:gd name="T14" fmla="*/ 124 w 180"/>
              <a:gd name="T15" fmla="*/ 100 h 154"/>
              <a:gd name="T16" fmla="*/ 128 w 180"/>
              <a:gd name="T17" fmla="*/ 94 h 154"/>
              <a:gd name="T18" fmla="*/ 134 w 180"/>
              <a:gd name="T19" fmla="*/ 92 h 154"/>
              <a:gd name="T20" fmla="*/ 138 w 180"/>
              <a:gd name="T21" fmla="*/ 90 h 154"/>
              <a:gd name="T22" fmla="*/ 140 w 180"/>
              <a:gd name="T23" fmla="*/ 88 h 154"/>
              <a:gd name="T24" fmla="*/ 140 w 180"/>
              <a:gd name="T25" fmla="*/ 86 h 154"/>
              <a:gd name="T26" fmla="*/ 140 w 180"/>
              <a:gd name="T27" fmla="*/ 78 h 154"/>
              <a:gd name="T28" fmla="*/ 148 w 180"/>
              <a:gd name="T29" fmla="*/ 76 h 154"/>
              <a:gd name="T30" fmla="*/ 152 w 180"/>
              <a:gd name="T31" fmla="*/ 72 h 154"/>
              <a:gd name="T32" fmla="*/ 158 w 180"/>
              <a:gd name="T33" fmla="*/ 68 h 154"/>
              <a:gd name="T34" fmla="*/ 164 w 180"/>
              <a:gd name="T35" fmla="*/ 68 h 154"/>
              <a:gd name="T36" fmla="*/ 174 w 180"/>
              <a:gd name="T37" fmla="*/ 68 h 154"/>
              <a:gd name="T38" fmla="*/ 178 w 180"/>
              <a:gd name="T39" fmla="*/ 68 h 154"/>
              <a:gd name="T40" fmla="*/ 180 w 180"/>
              <a:gd name="T41" fmla="*/ 66 h 154"/>
              <a:gd name="T42" fmla="*/ 180 w 180"/>
              <a:gd name="T43" fmla="*/ 62 h 154"/>
              <a:gd name="T44" fmla="*/ 172 w 180"/>
              <a:gd name="T45" fmla="*/ 36 h 154"/>
              <a:gd name="T46" fmla="*/ 164 w 180"/>
              <a:gd name="T47" fmla="*/ 12 h 154"/>
              <a:gd name="T48" fmla="*/ 166 w 180"/>
              <a:gd name="T49" fmla="*/ 12 h 154"/>
              <a:gd name="T50" fmla="*/ 148 w 180"/>
              <a:gd name="T51" fmla="*/ 14 h 154"/>
              <a:gd name="T52" fmla="*/ 136 w 180"/>
              <a:gd name="T53" fmla="*/ 12 h 154"/>
              <a:gd name="T54" fmla="*/ 126 w 180"/>
              <a:gd name="T55" fmla="*/ 10 h 154"/>
              <a:gd name="T56" fmla="*/ 124 w 180"/>
              <a:gd name="T57" fmla="*/ 8 h 154"/>
              <a:gd name="T58" fmla="*/ 124 w 180"/>
              <a:gd name="T59" fmla="*/ 4 h 154"/>
              <a:gd name="T60" fmla="*/ 122 w 180"/>
              <a:gd name="T61" fmla="*/ 2 h 154"/>
              <a:gd name="T62" fmla="*/ 118 w 180"/>
              <a:gd name="T63" fmla="*/ 0 h 154"/>
              <a:gd name="T64" fmla="*/ 114 w 180"/>
              <a:gd name="T65" fmla="*/ 2 h 154"/>
              <a:gd name="T66" fmla="*/ 110 w 180"/>
              <a:gd name="T67" fmla="*/ 4 h 154"/>
              <a:gd name="T68" fmla="*/ 106 w 180"/>
              <a:gd name="T69" fmla="*/ 14 h 154"/>
              <a:gd name="T70" fmla="*/ 102 w 180"/>
              <a:gd name="T71" fmla="*/ 26 h 154"/>
              <a:gd name="T72" fmla="*/ 98 w 180"/>
              <a:gd name="T73" fmla="*/ 32 h 154"/>
              <a:gd name="T74" fmla="*/ 92 w 180"/>
              <a:gd name="T75" fmla="*/ 40 h 154"/>
              <a:gd name="T76" fmla="*/ 82 w 180"/>
              <a:gd name="T77" fmla="*/ 44 h 154"/>
              <a:gd name="T78" fmla="*/ 74 w 180"/>
              <a:gd name="T79" fmla="*/ 52 h 154"/>
              <a:gd name="T80" fmla="*/ 66 w 180"/>
              <a:gd name="T81" fmla="*/ 58 h 154"/>
              <a:gd name="T82" fmla="*/ 62 w 180"/>
              <a:gd name="T83" fmla="*/ 64 h 154"/>
              <a:gd name="T84" fmla="*/ 60 w 180"/>
              <a:gd name="T85" fmla="*/ 70 h 154"/>
              <a:gd name="T86" fmla="*/ 60 w 180"/>
              <a:gd name="T87" fmla="*/ 82 h 154"/>
              <a:gd name="T88" fmla="*/ 58 w 180"/>
              <a:gd name="T89" fmla="*/ 94 h 154"/>
              <a:gd name="T90" fmla="*/ 54 w 180"/>
              <a:gd name="T91" fmla="*/ 108 h 154"/>
              <a:gd name="T92" fmla="*/ 50 w 180"/>
              <a:gd name="T93" fmla="*/ 114 h 154"/>
              <a:gd name="T94" fmla="*/ 44 w 180"/>
              <a:gd name="T95" fmla="*/ 118 h 154"/>
              <a:gd name="T96" fmla="*/ 32 w 180"/>
              <a:gd name="T97" fmla="*/ 130 h 154"/>
              <a:gd name="T98" fmla="*/ 24 w 180"/>
              <a:gd name="T99" fmla="*/ 136 h 154"/>
              <a:gd name="T100" fmla="*/ 18 w 180"/>
              <a:gd name="T101" fmla="*/ 140 h 154"/>
              <a:gd name="T102" fmla="*/ 12 w 180"/>
              <a:gd name="T103" fmla="*/ 142 h 154"/>
              <a:gd name="T104" fmla="*/ 4 w 180"/>
              <a:gd name="T105" fmla="*/ 146 h 154"/>
              <a:gd name="T106" fmla="*/ 0 w 180"/>
              <a:gd name="T107" fmla="*/ 154 h 154"/>
              <a:gd name="T108" fmla="*/ 68 w 180"/>
              <a:gd name="T109" fmla="*/ 152 h 1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0"/>
              <a:gd name="T166" fmla="*/ 0 h 154"/>
              <a:gd name="T167" fmla="*/ 180 w 180"/>
              <a:gd name="T168" fmla="*/ 154 h 15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0" h="154">
                <a:moveTo>
                  <a:pt x="68" y="152"/>
                </a:moveTo>
                <a:lnTo>
                  <a:pt x="68" y="136"/>
                </a:lnTo>
                <a:lnTo>
                  <a:pt x="76" y="124"/>
                </a:lnTo>
                <a:lnTo>
                  <a:pt x="86" y="120"/>
                </a:lnTo>
                <a:lnTo>
                  <a:pt x="100" y="114"/>
                </a:lnTo>
                <a:lnTo>
                  <a:pt x="116" y="108"/>
                </a:lnTo>
                <a:lnTo>
                  <a:pt x="122" y="104"/>
                </a:lnTo>
                <a:lnTo>
                  <a:pt x="124" y="100"/>
                </a:lnTo>
                <a:lnTo>
                  <a:pt x="128" y="94"/>
                </a:lnTo>
                <a:lnTo>
                  <a:pt x="134" y="92"/>
                </a:lnTo>
                <a:lnTo>
                  <a:pt x="138" y="90"/>
                </a:lnTo>
                <a:lnTo>
                  <a:pt x="140" y="88"/>
                </a:lnTo>
                <a:lnTo>
                  <a:pt x="140" y="86"/>
                </a:lnTo>
                <a:lnTo>
                  <a:pt x="140" y="78"/>
                </a:lnTo>
                <a:lnTo>
                  <a:pt x="148" y="76"/>
                </a:lnTo>
                <a:lnTo>
                  <a:pt x="152" y="72"/>
                </a:lnTo>
                <a:lnTo>
                  <a:pt x="158" y="68"/>
                </a:lnTo>
                <a:lnTo>
                  <a:pt x="164" y="68"/>
                </a:lnTo>
                <a:lnTo>
                  <a:pt x="174" y="68"/>
                </a:lnTo>
                <a:lnTo>
                  <a:pt x="178" y="68"/>
                </a:lnTo>
                <a:lnTo>
                  <a:pt x="180" y="66"/>
                </a:lnTo>
                <a:lnTo>
                  <a:pt x="180" y="62"/>
                </a:lnTo>
                <a:lnTo>
                  <a:pt x="172" y="36"/>
                </a:lnTo>
                <a:lnTo>
                  <a:pt x="164" y="12"/>
                </a:lnTo>
                <a:lnTo>
                  <a:pt x="166" y="12"/>
                </a:lnTo>
                <a:lnTo>
                  <a:pt x="148" y="14"/>
                </a:lnTo>
                <a:lnTo>
                  <a:pt x="136" y="12"/>
                </a:lnTo>
                <a:lnTo>
                  <a:pt x="126" y="10"/>
                </a:lnTo>
                <a:lnTo>
                  <a:pt x="124" y="8"/>
                </a:lnTo>
                <a:lnTo>
                  <a:pt x="124" y="4"/>
                </a:lnTo>
                <a:lnTo>
                  <a:pt x="122" y="2"/>
                </a:lnTo>
                <a:lnTo>
                  <a:pt x="118" y="0"/>
                </a:lnTo>
                <a:lnTo>
                  <a:pt x="114" y="2"/>
                </a:lnTo>
                <a:lnTo>
                  <a:pt x="110" y="4"/>
                </a:lnTo>
                <a:lnTo>
                  <a:pt x="106" y="14"/>
                </a:lnTo>
                <a:lnTo>
                  <a:pt x="102" y="26"/>
                </a:lnTo>
                <a:lnTo>
                  <a:pt x="98" y="32"/>
                </a:lnTo>
                <a:lnTo>
                  <a:pt x="92" y="40"/>
                </a:lnTo>
                <a:lnTo>
                  <a:pt x="82" y="44"/>
                </a:lnTo>
                <a:lnTo>
                  <a:pt x="74" y="52"/>
                </a:lnTo>
                <a:lnTo>
                  <a:pt x="66" y="58"/>
                </a:lnTo>
                <a:lnTo>
                  <a:pt x="62" y="64"/>
                </a:lnTo>
                <a:lnTo>
                  <a:pt x="60" y="70"/>
                </a:lnTo>
                <a:lnTo>
                  <a:pt x="60" y="82"/>
                </a:lnTo>
                <a:lnTo>
                  <a:pt x="58" y="94"/>
                </a:lnTo>
                <a:lnTo>
                  <a:pt x="54" y="108"/>
                </a:lnTo>
                <a:lnTo>
                  <a:pt x="50" y="114"/>
                </a:lnTo>
                <a:lnTo>
                  <a:pt x="44" y="118"/>
                </a:lnTo>
                <a:lnTo>
                  <a:pt x="32" y="130"/>
                </a:lnTo>
                <a:lnTo>
                  <a:pt x="24" y="136"/>
                </a:lnTo>
                <a:lnTo>
                  <a:pt x="18" y="140"/>
                </a:lnTo>
                <a:lnTo>
                  <a:pt x="12" y="142"/>
                </a:lnTo>
                <a:lnTo>
                  <a:pt x="4" y="146"/>
                </a:lnTo>
                <a:lnTo>
                  <a:pt x="0" y="154"/>
                </a:lnTo>
                <a:lnTo>
                  <a:pt x="68" y="15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1" name="Freeform 96"/>
          <p:cNvSpPr>
            <a:spLocks noChangeAspect="1"/>
          </p:cNvSpPr>
          <p:nvPr/>
        </p:nvSpPr>
        <p:spPr bwMode="auto">
          <a:xfrm>
            <a:off x="4111625" y="3436938"/>
            <a:ext cx="187325" cy="171450"/>
          </a:xfrm>
          <a:custGeom>
            <a:avLst/>
            <a:gdLst>
              <a:gd name="T0" fmla="*/ 126 w 126"/>
              <a:gd name="T1" fmla="*/ 0 h 116"/>
              <a:gd name="T2" fmla="*/ 126 w 126"/>
              <a:gd name="T3" fmla="*/ 32 h 116"/>
              <a:gd name="T4" fmla="*/ 76 w 126"/>
              <a:gd name="T5" fmla="*/ 32 h 116"/>
              <a:gd name="T6" fmla="*/ 76 w 126"/>
              <a:gd name="T7" fmla="*/ 78 h 116"/>
              <a:gd name="T8" fmla="*/ 66 w 126"/>
              <a:gd name="T9" fmla="*/ 82 h 116"/>
              <a:gd name="T10" fmla="*/ 58 w 126"/>
              <a:gd name="T11" fmla="*/ 90 h 116"/>
              <a:gd name="T12" fmla="*/ 56 w 126"/>
              <a:gd name="T13" fmla="*/ 116 h 116"/>
              <a:gd name="T14" fmla="*/ 0 w 126"/>
              <a:gd name="T15" fmla="*/ 116 h 116"/>
              <a:gd name="T16" fmla="*/ 0 w 126"/>
              <a:gd name="T17" fmla="*/ 108 h 116"/>
              <a:gd name="T18" fmla="*/ 2 w 126"/>
              <a:gd name="T19" fmla="*/ 100 h 116"/>
              <a:gd name="T20" fmla="*/ 10 w 126"/>
              <a:gd name="T21" fmla="*/ 88 h 116"/>
              <a:gd name="T22" fmla="*/ 20 w 126"/>
              <a:gd name="T23" fmla="*/ 74 h 116"/>
              <a:gd name="T24" fmla="*/ 24 w 126"/>
              <a:gd name="T25" fmla="*/ 66 h 116"/>
              <a:gd name="T26" fmla="*/ 38 w 126"/>
              <a:gd name="T27" fmla="*/ 42 h 116"/>
              <a:gd name="T28" fmla="*/ 50 w 126"/>
              <a:gd name="T29" fmla="*/ 20 h 116"/>
              <a:gd name="T30" fmla="*/ 56 w 126"/>
              <a:gd name="T31" fmla="*/ 12 h 116"/>
              <a:gd name="T32" fmla="*/ 60 w 126"/>
              <a:gd name="T33" fmla="*/ 2 h 116"/>
              <a:gd name="T34" fmla="*/ 126 w 126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26"/>
              <a:gd name="T55" fmla="*/ 0 h 116"/>
              <a:gd name="T56" fmla="*/ 126 w 126"/>
              <a:gd name="T57" fmla="*/ 116 h 11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26" h="116">
                <a:moveTo>
                  <a:pt x="126" y="0"/>
                </a:moveTo>
                <a:lnTo>
                  <a:pt x="126" y="32"/>
                </a:lnTo>
                <a:lnTo>
                  <a:pt x="76" y="32"/>
                </a:lnTo>
                <a:lnTo>
                  <a:pt x="76" y="78"/>
                </a:lnTo>
                <a:lnTo>
                  <a:pt x="66" y="82"/>
                </a:lnTo>
                <a:lnTo>
                  <a:pt x="58" y="90"/>
                </a:lnTo>
                <a:lnTo>
                  <a:pt x="56" y="116"/>
                </a:lnTo>
                <a:lnTo>
                  <a:pt x="0" y="116"/>
                </a:lnTo>
                <a:lnTo>
                  <a:pt x="0" y="108"/>
                </a:lnTo>
                <a:lnTo>
                  <a:pt x="2" y="100"/>
                </a:lnTo>
                <a:lnTo>
                  <a:pt x="10" y="88"/>
                </a:lnTo>
                <a:lnTo>
                  <a:pt x="20" y="74"/>
                </a:lnTo>
                <a:lnTo>
                  <a:pt x="24" y="66"/>
                </a:lnTo>
                <a:lnTo>
                  <a:pt x="38" y="42"/>
                </a:lnTo>
                <a:lnTo>
                  <a:pt x="50" y="20"/>
                </a:lnTo>
                <a:lnTo>
                  <a:pt x="56" y="12"/>
                </a:lnTo>
                <a:lnTo>
                  <a:pt x="60" y="2"/>
                </a:lnTo>
                <a:lnTo>
                  <a:pt x="126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2" name="Freeform 97"/>
          <p:cNvSpPr>
            <a:spLocks noChangeAspect="1"/>
          </p:cNvSpPr>
          <p:nvPr/>
        </p:nvSpPr>
        <p:spPr bwMode="auto">
          <a:xfrm>
            <a:off x="4111625" y="3436938"/>
            <a:ext cx="277813" cy="352425"/>
          </a:xfrm>
          <a:custGeom>
            <a:avLst/>
            <a:gdLst>
              <a:gd name="T0" fmla="*/ 128 w 186"/>
              <a:gd name="T1" fmla="*/ 0 h 238"/>
              <a:gd name="T2" fmla="*/ 126 w 186"/>
              <a:gd name="T3" fmla="*/ 0 h 238"/>
              <a:gd name="T4" fmla="*/ 126 w 186"/>
              <a:gd name="T5" fmla="*/ 32 h 238"/>
              <a:gd name="T6" fmla="*/ 76 w 186"/>
              <a:gd name="T7" fmla="*/ 32 h 238"/>
              <a:gd name="T8" fmla="*/ 76 w 186"/>
              <a:gd name="T9" fmla="*/ 78 h 238"/>
              <a:gd name="T10" fmla="*/ 66 w 186"/>
              <a:gd name="T11" fmla="*/ 82 h 238"/>
              <a:gd name="T12" fmla="*/ 58 w 186"/>
              <a:gd name="T13" fmla="*/ 90 h 238"/>
              <a:gd name="T14" fmla="*/ 56 w 186"/>
              <a:gd name="T15" fmla="*/ 116 h 238"/>
              <a:gd name="T16" fmla="*/ 0 w 186"/>
              <a:gd name="T17" fmla="*/ 116 h 238"/>
              <a:gd name="T18" fmla="*/ 2 w 186"/>
              <a:gd name="T19" fmla="*/ 124 h 238"/>
              <a:gd name="T20" fmla="*/ 6 w 186"/>
              <a:gd name="T21" fmla="*/ 128 h 238"/>
              <a:gd name="T22" fmla="*/ 10 w 186"/>
              <a:gd name="T23" fmla="*/ 134 h 238"/>
              <a:gd name="T24" fmla="*/ 12 w 186"/>
              <a:gd name="T25" fmla="*/ 138 h 238"/>
              <a:gd name="T26" fmla="*/ 10 w 186"/>
              <a:gd name="T27" fmla="*/ 142 h 238"/>
              <a:gd name="T28" fmla="*/ 8 w 186"/>
              <a:gd name="T29" fmla="*/ 146 h 238"/>
              <a:gd name="T30" fmla="*/ 6 w 186"/>
              <a:gd name="T31" fmla="*/ 150 h 238"/>
              <a:gd name="T32" fmla="*/ 6 w 186"/>
              <a:gd name="T33" fmla="*/ 152 h 238"/>
              <a:gd name="T34" fmla="*/ 6 w 186"/>
              <a:gd name="T35" fmla="*/ 156 h 238"/>
              <a:gd name="T36" fmla="*/ 10 w 186"/>
              <a:gd name="T37" fmla="*/ 158 h 238"/>
              <a:gd name="T38" fmla="*/ 14 w 186"/>
              <a:gd name="T39" fmla="*/ 166 h 238"/>
              <a:gd name="T40" fmla="*/ 12 w 186"/>
              <a:gd name="T41" fmla="*/ 166 h 238"/>
              <a:gd name="T42" fmla="*/ 14 w 186"/>
              <a:gd name="T43" fmla="*/ 176 h 238"/>
              <a:gd name="T44" fmla="*/ 12 w 186"/>
              <a:gd name="T45" fmla="*/ 186 h 238"/>
              <a:gd name="T46" fmla="*/ 10 w 186"/>
              <a:gd name="T47" fmla="*/ 196 h 238"/>
              <a:gd name="T48" fmla="*/ 6 w 186"/>
              <a:gd name="T49" fmla="*/ 206 h 238"/>
              <a:gd name="T50" fmla="*/ 10 w 186"/>
              <a:gd name="T51" fmla="*/ 206 h 238"/>
              <a:gd name="T52" fmla="*/ 12 w 186"/>
              <a:gd name="T53" fmla="*/ 206 h 238"/>
              <a:gd name="T54" fmla="*/ 16 w 186"/>
              <a:gd name="T55" fmla="*/ 206 h 238"/>
              <a:gd name="T56" fmla="*/ 18 w 186"/>
              <a:gd name="T57" fmla="*/ 204 h 238"/>
              <a:gd name="T58" fmla="*/ 22 w 186"/>
              <a:gd name="T59" fmla="*/ 202 h 238"/>
              <a:gd name="T60" fmla="*/ 26 w 186"/>
              <a:gd name="T61" fmla="*/ 202 h 238"/>
              <a:gd name="T62" fmla="*/ 34 w 186"/>
              <a:gd name="T63" fmla="*/ 204 h 238"/>
              <a:gd name="T64" fmla="*/ 42 w 186"/>
              <a:gd name="T65" fmla="*/ 208 h 238"/>
              <a:gd name="T66" fmla="*/ 48 w 186"/>
              <a:gd name="T67" fmla="*/ 210 h 238"/>
              <a:gd name="T68" fmla="*/ 50 w 186"/>
              <a:gd name="T69" fmla="*/ 216 h 238"/>
              <a:gd name="T70" fmla="*/ 60 w 186"/>
              <a:gd name="T71" fmla="*/ 230 h 238"/>
              <a:gd name="T72" fmla="*/ 64 w 186"/>
              <a:gd name="T73" fmla="*/ 234 h 238"/>
              <a:gd name="T74" fmla="*/ 70 w 186"/>
              <a:gd name="T75" fmla="*/ 238 h 238"/>
              <a:gd name="T76" fmla="*/ 76 w 186"/>
              <a:gd name="T77" fmla="*/ 228 h 238"/>
              <a:gd name="T78" fmla="*/ 78 w 186"/>
              <a:gd name="T79" fmla="*/ 222 h 238"/>
              <a:gd name="T80" fmla="*/ 82 w 186"/>
              <a:gd name="T81" fmla="*/ 222 h 238"/>
              <a:gd name="T82" fmla="*/ 88 w 186"/>
              <a:gd name="T83" fmla="*/ 220 h 238"/>
              <a:gd name="T84" fmla="*/ 86 w 186"/>
              <a:gd name="T85" fmla="*/ 226 h 238"/>
              <a:gd name="T86" fmla="*/ 88 w 186"/>
              <a:gd name="T87" fmla="*/ 230 h 238"/>
              <a:gd name="T88" fmla="*/ 92 w 186"/>
              <a:gd name="T89" fmla="*/ 224 h 238"/>
              <a:gd name="T90" fmla="*/ 94 w 186"/>
              <a:gd name="T91" fmla="*/ 224 h 238"/>
              <a:gd name="T92" fmla="*/ 96 w 186"/>
              <a:gd name="T93" fmla="*/ 222 h 238"/>
              <a:gd name="T94" fmla="*/ 98 w 186"/>
              <a:gd name="T95" fmla="*/ 224 h 238"/>
              <a:gd name="T96" fmla="*/ 100 w 186"/>
              <a:gd name="T97" fmla="*/ 226 h 238"/>
              <a:gd name="T98" fmla="*/ 102 w 186"/>
              <a:gd name="T99" fmla="*/ 228 h 238"/>
              <a:gd name="T100" fmla="*/ 106 w 186"/>
              <a:gd name="T101" fmla="*/ 226 h 238"/>
              <a:gd name="T102" fmla="*/ 110 w 186"/>
              <a:gd name="T103" fmla="*/ 224 h 238"/>
              <a:gd name="T104" fmla="*/ 172 w 186"/>
              <a:gd name="T105" fmla="*/ 224 h 238"/>
              <a:gd name="T106" fmla="*/ 174 w 186"/>
              <a:gd name="T107" fmla="*/ 216 h 238"/>
              <a:gd name="T108" fmla="*/ 176 w 186"/>
              <a:gd name="T109" fmla="*/ 208 h 238"/>
              <a:gd name="T110" fmla="*/ 172 w 186"/>
              <a:gd name="T111" fmla="*/ 208 h 238"/>
              <a:gd name="T112" fmla="*/ 170 w 186"/>
              <a:gd name="T113" fmla="*/ 206 h 238"/>
              <a:gd name="T114" fmla="*/ 158 w 186"/>
              <a:gd name="T115" fmla="*/ 50 h 238"/>
              <a:gd name="T116" fmla="*/ 186 w 186"/>
              <a:gd name="T117" fmla="*/ 50 h 238"/>
              <a:gd name="T118" fmla="*/ 128 w 186"/>
              <a:gd name="T119" fmla="*/ 6 h 238"/>
              <a:gd name="T120" fmla="*/ 128 w 186"/>
              <a:gd name="T121" fmla="*/ 0 h 2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86"/>
              <a:gd name="T184" fmla="*/ 0 h 238"/>
              <a:gd name="T185" fmla="*/ 186 w 186"/>
              <a:gd name="T186" fmla="*/ 238 h 23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86" h="238">
                <a:moveTo>
                  <a:pt x="128" y="0"/>
                </a:moveTo>
                <a:lnTo>
                  <a:pt x="126" y="0"/>
                </a:lnTo>
                <a:lnTo>
                  <a:pt x="126" y="32"/>
                </a:lnTo>
                <a:lnTo>
                  <a:pt x="76" y="32"/>
                </a:lnTo>
                <a:lnTo>
                  <a:pt x="76" y="78"/>
                </a:lnTo>
                <a:lnTo>
                  <a:pt x="66" y="82"/>
                </a:lnTo>
                <a:lnTo>
                  <a:pt x="58" y="90"/>
                </a:lnTo>
                <a:lnTo>
                  <a:pt x="56" y="116"/>
                </a:lnTo>
                <a:lnTo>
                  <a:pt x="0" y="116"/>
                </a:lnTo>
                <a:lnTo>
                  <a:pt x="2" y="124"/>
                </a:lnTo>
                <a:lnTo>
                  <a:pt x="6" y="128"/>
                </a:lnTo>
                <a:lnTo>
                  <a:pt x="10" y="134"/>
                </a:lnTo>
                <a:lnTo>
                  <a:pt x="12" y="138"/>
                </a:lnTo>
                <a:lnTo>
                  <a:pt x="10" y="142"/>
                </a:lnTo>
                <a:lnTo>
                  <a:pt x="8" y="146"/>
                </a:lnTo>
                <a:lnTo>
                  <a:pt x="6" y="150"/>
                </a:lnTo>
                <a:lnTo>
                  <a:pt x="6" y="152"/>
                </a:lnTo>
                <a:lnTo>
                  <a:pt x="6" y="156"/>
                </a:lnTo>
                <a:lnTo>
                  <a:pt x="10" y="158"/>
                </a:lnTo>
                <a:lnTo>
                  <a:pt x="14" y="166"/>
                </a:lnTo>
                <a:lnTo>
                  <a:pt x="12" y="166"/>
                </a:lnTo>
                <a:lnTo>
                  <a:pt x="14" y="176"/>
                </a:lnTo>
                <a:lnTo>
                  <a:pt x="12" y="186"/>
                </a:lnTo>
                <a:lnTo>
                  <a:pt x="10" y="196"/>
                </a:lnTo>
                <a:lnTo>
                  <a:pt x="6" y="206"/>
                </a:lnTo>
                <a:lnTo>
                  <a:pt x="10" y="206"/>
                </a:lnTo>
                <a:lnTo>
                  <a:pt x="12" y="206"/>
                </a:lnTo>
                <a:lnTo>
                  <a:pt x="16" y="206"/>
                </a:lnTo>
                <a:lnTo>
                  <a:pt x="18" y="204"/>
                </a:lnTo>
                <a:lnTo>
                  <a:pt x="22" y="202"/>
                </a:lnTo>
                <a:lnTo>
                  <a:pt x="26" y="202"/>
                </a:lnTo>
                <a:lnTo>
                  <a:pt x="34" y="204"/>
                </a:lnTo>
                <a:lnTo>
                  <a:pt x="42" y="208"/>
                </a:lnTo>
                <a:lnTo>
                  <a:pt x="48" y="210"/>
                </a:lnTo>
                <a:lnTo>
                  <a:pt x="50" y="216"/>
                </a:lnTo>
                <a:lnTo>
                  <a:pt x="60" y="230"/>
                </a:lnTo>
                <a:lnTo>
                  <a:pt x="64" y="234"/>
                </a:lnTo>
                <a:lnTo>
                  <a:pt x="70" y="238"/>
                </a:lnTo>
                <a:lnTo>
                  <a:pt x="76" y="228"/>
                </a:lnTo>
                <a:lnTo>
                  <a:pt x="78" y="222"/>
                </a:lnTo>
                <a:lnTo>
                  <a:pt x="82" y="222"/>
                </a:lnTo>
                <a:lnTo>
                  <a:pt x="88" y="220"/>
                </a:lnTo>
                <a:lnTo>
                  <a:pt x="86" y="226"/>
                </a:lnTo>
                <a:lnTo>
                  <a:pt x="88" y="230"/>
                </a:lnTo>
                <a:lnTo>
                  <a:pt x="92" y="224"/>
                </a:lnTo>
                <a:lnTo>
                  <a:pt x="94" y="224"/>
                </a:lnTo>
                <a:lnTo>
                  <a:pt x="96" y="222"/>
                </a:lnTo>
                <a:lnTo>
                  <a:pt x="98" y="224"/>
                </a:lnTo>
                <a:lnTo>
                  <a:pt x="100" y="226"/>
                </a:lnTo>
                <a:lnTo>
                  <a:pt x="102" y="228"/>
                </a:lnTo>
                <a:lnTo>
                  <a:pt x="106" y="226"/>
                </a:lnTo>
                <a:lnTo>
                  <a:pt x="110" y="224"/>
                </a:lnTo>
                <a:lnTo>
                  <a:pt x="172" y="224"/>
                </a:lnTo>
                <a:lnTo>
                  <a:pt x="174" y="216"/>
                </a:lnTo>
                <a:lnTo>
                  <a:pt x="176" y="208"/>
                </a:lnTo>
                <a:lnTo>
                  <a:pt x="172" y="208"/>
                </a:lnTo>
                <a:lnTo>
                  <a:pt x="170" y="206"/>
                </a:lnTo>
                <a:lnTo>
                  <a:pt x="158" y="50"/>
                </a:lnTo>
                <a:lnTo>
                  <a:pt x="186" y="50"/>
                </a:lnTo>
                <a:lnTo>
                  <a:pt x="128" y="6"/>
                </a:lnTo>
                <a:lnTo>
                  <a:pt x="128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3" name="Freeform 98"/>
          <p:cNvSpPr>
            <a:spLocks noChangeAspect="1"/>
          </p:cNvSpPr>
          <p:nvPr/>
        </p:nvSpPr>
        <p:spPr bwMode="auto">
          <a:xfrm>
            <a:off x="4213225" y="3509963"/>
            <a:ext cx="381000" cy="403225"/>
          </a:xfrm>
          <a:custGeom>
            <a:avLst/>
            <a:gdLst>
              <a:gd name="T0" fmla="*/ 8 w 256"/>
              <a:gd name="T1" fmla="*/ 178 h 270"/>
              <a:gd name="T2" fmla="*/ 14 w 256"/>
              <a:gd name="T3" fmla="*/ 172 h 270"/>
              <a:gd name="T4" fmla="*/ 18 w 256"/>
              <a:gd name="T5" fmla="*/ 176 h 270"/>
              <a:gd name="T6" fmla="*/ 24 w 256"/>
              <a:gd name="T7" fmla="*/ 174 h 270"/>
              <a:gd name="T8" fmla="*/ 28 w 256"/>
              <a:gd name="T9" fmla="*/ 172 h 270"/>
              <a:gd name="T10" fmla="*/ 32 w 256"/>
              <a:gd name="T11" fmla="*/ 176 h 270"/>
              <a:gd name="T12" fmla="*/ 38 w 256"/>
              <a:gd name="T13" fmla="*/ 176 h 270"/>
              <a:gd name="T14" fmla="*/ 104 w 256"/>
              <a:gd name="T15" fmla="*/ 174 h 270"/>
              <a:gd name="T16" fmla="*/ 108 w 256"/>
              <a:gd name="T17" fmla="*/ 158 h 270"/>
              <a:gd name="T18" fmla="*/ 102 w 256"/>
              <a:gd name="T19" fmla="*/ 156 h 270"/>
              <a:gd name="T20" fmla="*/ 118 w 256"/>
              <a:gd name="T21" fmla="*/ 0 h 270"/>
              <a:gd name="T22" fmla="*/ 208 w 256"/>
              <a:gd name="T23" fmla="*/ 72 h 270"/>
              <a:gd name="T24" fmla="*/ 220 w 256"/>
              <a:gd name="T25" fmla="*/ 84 h 270"/>
              <a:gd name="T26" fmla="*/ 242 w 256"/>
              <a:gd name="T27" fmla="*/ 92 h 270"/>
              <a:gd name="T28" fmla="*/ 256 w 256"/>
              <a:gd name="T29" fmla="*/ 104 h 270"/>
              <a:gd name="T30" fmla="*/ 252 w 256"/>
              <a:gd name="T31" fmla="*/ 162 h 270"/>
              <a:gd name="T32" fmla="*/ 240 w 256"/>
              <a:gd name="T33" fmla="*/ 174 h 270"/>
              <a:gd name="T34" fmla="*/ 218 w 256"/>
              <a:gd name="T35" fmla="*/ 176 h 270"/>
              <a:gd name="T36" fmla="*/ 186 w 256"/>
              <a:gd name="T37" fmla="*/ 184 h 270"/>
              <a:gd name="T38" fmla="*/ 146 w 256"/>
              <a:gd name="T39" fmla="*/ 198 h 270"/>
              <a:gd name="T40" fmla="*/ 142 w 256"/>
              <a:gd name="T41" fmla="*/ 206 h 270"/>
              <a:gd name="T42" fmla="*/ 136 w 256"/>
              <a:gd name="T43" fmla="*/ 212 h 270"/>
              <a:gd name="T44" fmla="*/ 124 w 256"/>
              <a:gd name="T45" fmla="*/ 212 h 270"/>
              <a:gd name="T46" fmla="*/ 124 w 256"/>
              <a:gd name="T47" fmla="*/ 228 h 270"/>
              <a:gd name="T48" fmla="*/ 116 w 256"/>
              <a:gd name="T49" fmla="*/ 236 h 270"/>
              <a:gd name="T50" fmla="*/ 108 w 256"/>
              <a:gd name="T51" fmla="*/ 244 h 270"/>
              <a:gd name="T52" fmla="*/ 106 w 256"/>
              <a:gd name="T53" fmla="*/ 256 h 270"/>
              <a:gd name="T54" fmla="*/ 100 w 256"/>
              <a:gd name="T55" fmla="*/ 266 h 270"/>
              <a:gd name="T56" fmla="*/ 90 w 256"/>
              <a:gd name="T57" fmla="*/ 264 h 270"/>
              <a:gd name="T58" fmla="*/ 76 w 256"/>
              <a:gd name="T59" fmla="*/ 268 h 270"/>
              <a:gd name="T60" fmla="*/ 64 w 256"/>
              <a:gd name="T61" fmla="*/ 268 h 270"/>
              <a:gd name="T62" fmla="*/ 58 w 256"/>
              <a:gd name="T63" fmla="*/ 252 h 270"/>
              <a:gd name="T64" fmla="*/ 50 w 256"/>
              <a:gd name="T65" fmla="*/ 234 h 270"/>
              <a:gd name="T66" fmla="*/ 42 w 256"/>
              <a:gd name="T67" fmla="*/ 234 h 270"/>
              <a:gd name="T68" fmla="*/ 34 w 256"/>
              <a:gd name="T69" fmla="*/ 236 h 270"/>
              <a:gd name="T70" fmla="*/ 10 w 256"/>
              <a:gd name="T71" fmla="*/ 232 h 270"/>
              <a:gd name="T72" fmla="*/ 10 w 256"/>
              <a:gd name="T73" fmla="*/ 218 h 270"/>
              <a:gd name="T74" fmla="*/ 4 w 256"/>
              <a:gd name="T75" fmla="*/ 200 h 270"/>
              <a:gd name="T76" fmla="*/ 2 w 256"/>
              <a:gd name="T77" fmla="*/ 186 h 27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56"/>
              <a:gd name="T118" fmla="*/ 0 h 270"/>
              <a:gd name="T119" fmla="*/ 256 w 256"/>
              <a:gd name="T120" fmla="*/ 270 h 27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56" h="270">
                <a:moveTo>
                  <a:pt x="2" y="188"/>
                </a:moveTo>
                <a:lnTo>
                  <a:pt x="8" y="178"/>
                </a:lnTo>
                <a:lnTo>
                  <a:pt x="10" y="172"/>
                </a:lnTo>
                <a:lnTo>
                  <a:pt x="14" y="172"/>
                </a:lnTo>
                <a:lnTo>
                  <a:pt x="20" y="170"/>
                </a:lnTo>
                <a:lnTo>
                  <a:pt x="18" y="176"/>
                </a:lnTo>
                <a:lnTo>
                  <a:pt x="20" y="180"/>
                </a:lnTo>
                <a:lnTo>
                  <a:pt x="24" y="174"/>
                </a:lnTo>
                <a:lnTo>
                  <a:pt x="26" y="174"/>
                </a:lnTo>
                <a:lnTo>
                  <a:pt x="28" y="172"/>
                </a:lnTo>
                <a:lnTo>
                  <a:pt x="30" y="174"/>
                </a:lnTo>
                <a:lnTo>
                  <a:pt x="32" y="176"/>
                </a:lnTo>
                <a:lnTo>
                  <a:pt x="34" y="178"/>
                </a:lnTo>
                <a:lnTo>
                  <a:pt x="38" y="176"/>
                </a:lnTo>
                <a:lnTo>
                  <a:pt x="42" y="174"/>
                </a:lnTo>
                <a:lnTo>
                  <a:pt x="104" y="174"/>
                </a:lnTo>
                <a:lnTo>
                  <a:pt x="106" y="166"/>
                </a:lnTo>
                <a:lnTo>
                  <a:pt x="108" y="158"/>
                </a:lnTo>
                <a:lnTo>
                  <a:pt x="104" y="158"/>
                </a:lnTo>
                <a:lnTo>
                  <a:pt x="102" y="156"/>
                </a:lnTo>
                <a:lnTo>
                  <a:pt x="90" y="0"/>
                </a:lnTo>
                <a:lnTo>
                  <a:pt x="118" y="0"/>
                </a:lnTo>
                <a:lnTo>
                  <a:pt x="208" y="68"/>
                </a:lnTo>
                <a:lnTo>
                  <a:pt x="208" y="72"/>
                </a:lnTo>
                <a:lnTo>
                  <a:pt x="212" y="76"/>
                </a:lnTo>
                <a:lnTo>
                  <a:pt x="220" y="84"/>
                </a:lnTo>
                <a:lnTo>
                  <a:pt x="230" y="88"/>
                </a:lnTo>
                <a:lnTo>
                  <a:pt x="242" y="92"/>
                </a:lnTo>
                <a:lnTo>
                  <a:pt x="242" y="106"/>
                </a:lnTo>
                <a:lnTo>
                  <a:pt x="256" y="104"/>
                </a:lnTo>
                <a:lnTo>
                  <a:pt x="256" y="154"/>
                </a:lnTo>
                <a:lnTo>
                  <a:pt x="252" y="162"/>
                </a:lnTo>
                <a:lnTo>
                  <a:pt x="248" y="170"/>
                </a:lnTo>
                <a:lnTo>
                  <a:pt x="240" y="174"/>
                </a:lnTo>
                <a:lnTo>
                  <a:pt x="230" y="176"/>
                </a:lnTo>
                <a:lnTo>
                  <a:pt x="218" y="176"/>
                </a:lnTo>
                <a:lnTo>
                  <a:pt x="206" y="178"/>
                </a:lnTo>
                <a:lnTo>
                  <a:pt x="186" y="184"/>
                </a:lnTo>
                <a:lnTo>
                  <a:pt x="150" y="196"/>
                </a:lnTo>
                <a:lnTo>
                  <a:pt x="146" y="198"/>
                </a:lnTo>
                <a:lnTo>
                  <a:pt x="144" y="200"/>
                </a:lnTo>
                <a:lnTo>
                  <a:pt x="142" y="206"/>
                </a:lnTo>
                <a:lnTo>
                  <a:pt x="138" y="212"/>
                </a:lnTo>
                <a:lnTo>
                  <a:pt x="136" y="212"/>
                </a:lnTo>
                <a:lnTo>
                  <a:pt x="132" y="212"/>
                </a:lnTo>
                <a:lnTo>
                  <a:pt x="124" y="212"/>
                </a:lnTo>
                <a:lnTo>
                  <a:pt x="124" y="222"/>
                </a:lnTo>
                <a:lnTo>
                  <a:pt x="124" y="228"/>
                </a:lnTo>
                <a:lnTo>
                  <a:pt x="122" y="232"/>
                </a:lnTo>
                <a:lnTo>
                  <a:pt x="116" y="236"/>
                </a:lnTo>
                <a:lnTo>
                  <a:pt x="110" y="240"/>
                </a:lnTo>
                <a:lnTo>
                  <a:pt x="108" y="244"/>
                </a:lnTo>
                <a:lnTo>
                  <a:pt x="108" y="248"/>
                </a:lnTo>
                <a:lnTo>
                  <a:pt x="106" y="256"/>
                </a:lnTo>
                <a:lnTo>
                  <a:pt x="104" y="264"/>
                </a:lnTo>
                <a:lnTo>
                  <a:pt x="100" y="266"/>
                </a:lnTo>
                <a:lnTo>
                  <a:pt x="94" y="270"/>
                </a:lnTo>
                <a:lnTo>
                  <a:pt x="90" y="264"/>
                </a:lnTo>
                <a:lnTo>
                  <a:pt x="82" y="266"/>
                </a:lnTo>
                <a:lnTo>
                  <a:pt x="76" y="268"/>
                </a:lnTo>
                <a:lnTo>
                  <a:pt x="70" y="270"/>
                </a:lnTo>
                <a:lnTo>
                  <a:pt x="64" y="268"/>
                </a:lnTo>
                <a:lnTo>
                  <a:pt x="62" y="266"/>
                </a:lnTo>
                <a:lnTo>
                  <a:pt x="58" y="252"/>
                </a:lnTo>
                <a:lnTo>
                  <a:pt x="54" y="240"/>
                </a:lnTo>
                <a:lnTo>
                  <a:pt x="50" y="234"/>
                </a:lnTo>
                <a:lnTo>
                  <a:pt x="44" y="232"/>
                </a:lnTo>
                <a:lnTo>
                  <a:pt x="42" y="234"/>
                </a:lnTo>
                <a:lnTo>
                  <a:pt x="40" y="236"/>
                </a:lnTo>
                <a:lnTo>
                  <a:pt x="34" y="236"/>
                </a:lnTo>
                <a:lnTo>
                  <a:pt x="20" y="234"/>
                </a:lnTo>
                <a:lnTo>
                  <a:pt x="10" y="232"/>
                </a:lnTo>
                <a:lnTo>
                  <a:pt x="10" y="224"/>
                </a:lnTo>
                <a:lnTo>
                  <a:pt x="10" y="218"/>
                </a:lnTo>
                <a:lnTo>
                  <a:pt x="8" y="210"/>
                </a:lnTo>
                <a:lnTo>
                  <a:pt x="4" y="200"/>
                </a:lnTo>
                <a:lnTo>
                  <a:pt x="0" y="186"/>
                </a:lnTo>
                <a:lnTo>
                  <a:pt x="2" y="186"/>
                </a:lnTo>
                <a:lnTo>
                  <a:pt x="2" y="18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4" name="Freeform 99"/>
          <p:cNvSpPr>
            <a:spLocks noChangeAspect="1"/>
          </p:cNvSpPr>
          <p:nvPr/>
        </p:nvSpPr>
        <p:spPr bwMode="auto">
          <a:xfrm>
            <a:off x="4502150" y="3548063"/>
            <a:ext cx="371475" cy="323850"/>
          </a:xfrm>
          <a:custGeom>
            <a:avLst/>
            <a:gdLst>
              <a:gd name="T0" fmla="*/ 215 w 249"/>
              <a:gd name="T1" fmla="*/ 8 h 216"/>
              <a:gd name="T2" fmla="*/ 205 w 249"/>
              <a:gd name="T3" fmla="*/ 2 h 216"/>
              <a:gd name="T4" fmla="*/ 190 w 249"/>
              <a:gd name="T5" fmla="*/ 0 h 216"/>
              <a:gd name="T6" fmla="*/ 184 w 249"/>
              <a:gd name="T7" fmla="*/ 0 h 216"/>
              <a:gd name="T8" fmla="*/ 86 w 249"/>
              <a:gd name="T9" fmla="*/ 76 h 216"/>
              <a:gd name="T10" fmla="*/ 62 w 249"/>
              <a:gd name="T11" fmla="*/ 128 h 216"/>
              <a:gd name="T12" fmla="*/ 54 w 249"/>
              <a:gd name="T13" fmla="*/ 144 h 216"/>
              <a:gd name="T14" fmla="*/ 36 w 249"/>
              <a:gd name="T15" fmla="*/ 150 h 216"/>
              <a:gd name="T16" fmla="*/ 0 w 249"/>
              <a:gd name="T17" fmla="*/ 156 h 216"/>
              <a:gd name="T18" fmla="*/ 4 w 249"/>
              <a:gd name="T19" fmla="*/ 172 h 216"/>
              <a:gd name="T20" fmla="*/ 12 w 249"/>
              <a:gd name="T21" fmla="*/ 178 h 216"/>
              <a:gd name="T22" fmla="*/ 14 w 249"/>
              <a:gd name="T23" fmla="*/ 186 h 216"/>
              <a:gd name="T24" fmla="*/ 14 w 249"/>
              <a:gd name="T25" fmla="*/ 194 h 216"/>
              <a:gd name="T26" fmla="*/ 24 w 249"/>
              <a:gd name="T27" fmla="*/ 198 h 216"/>
              <a:gd name="T28" fmla="*/ 32 w 249"/>
              <a:gd name="T29" fmla="*/ 204 h 216"/>
              <a:gd name="T30" fmla="*/ 42 w 249"/>
              <a:gd name="T31" fmla="*/ 206 h 216"/>
              <a:gd name="T32" fmla="*/ 52 w 249"/>
              <a:gd name="T33" fmla="*/ 216 h 216"/>
              <a:gd name="T34" fmla="*/ 60 w 249"/>
              <a:gd name="T35" fmla="*/ 188 h 216"/>
              <a:gd name="T36" fmla="*/ 70 w 249"/>
              <a:gd name="T37" fmla="*/ 180 h 216"/>
              <a:gd name="T38" fmla="*/ 86 w 249"/>
              <a:gd name="T39" fmla="*/ 176 h 216"/>
              <a:gd name="T40" fmla="*/ 92 w 249"/>
              <a:gd name="T41" fmla="*/ 178 h 216"/>
              <a:gd name="T42" fmla="*/ 104 w 249"/>
              <a:gd name="T43" fmla="*/ 188 h 216"/>
              <a:gd name="T44" fmla="*/ 110 w 249"/>
              <a:gd name="T45" fmla="*/ 192 h 216"/>
              <a:gd name="T46" fmla="*/ 114 w 249"/>
              <a:gd name="T47" fmla="*/ 188 h 216"/>
              <a:gd name="T48" fmla="*/ 120 w 249"/>
              <a:gd name="T49" fmla="*/ 186 h 216"/>
              <a:gd name="T50" fmla="*/ 132 w 249"/>
              <a:gd name="T51" fmla="*/ 190 h 216"/>
              <a:gd name="T52" fmla="*/ 142 w 249"/>
              <a:gd name="T53" fmla="*/ 194 h 216"/>
              <a:gd name="T54" fmla="*/ 156 w 249"/>
              <a:gd name="T55" fmla="*/ 188 h 216"/>
              <a:gd name="T56" fmla="*/ 170 w 249"/>
              <a:gd name="T57" fmla="*/ 184 h 216"/>
              <a:gd name="T58" fmla="*/ 180 w 249"/>
              <a:gd name="T59" fmla="*/ 186 h 216"/>
              <a:gd name="T60" fmla="*/ 193 w 249"/>
              <a:gd name="T61" fmla="*/ 188 h 216"/>
              <a:gd name="T62" fmla="*/ 203 w 249"/>
              <a:gd name="T63" fmla="*/ 184 h 216"/>
              <a:gd name="T64" fmla="*/ 215 w 249"/>
              <a:gd name="T65" fmla="*/ 166 h 216"/>
              <a:gd name="T66" fmla="*/ 221 w 249"/>
              <a:gd name="T67" fmla="*/ 150 h 216"/>
              <a:gd name="T68" fmla="*/ 235 w 249"/>
              <a:gd name="T69" fmla="*/ 132 h 216"/>
              <a:gd name="T70" fmla="*/ 243 w 249"/>
              <a:gd name="T71" fmla="*/ 118 h 216"/>
              <a:gd name="T72" fmla="*/ 243 w 249"/>
              <a:gd name="T73" fmla="*/ 72 h 216"/>
              <a:gd name="T74" fmla="*/ 247 w 249"/>
              <a:gd name="T75" fmla="*/ 64 h 216"/>
              <a:gd name="T76" fmla="*/ 247 w 249"/>
              <a:gd name="T77" fmla="*/ 48 h 216"/>
              <a:gd name="T78" fmla="*/ 235 w 249"/>
              <a:gd name="T79" fmla="*/ 22 h 216"/>
              <a:gd name="T80" fmla="*/ 229 w 249"/>
              <a:gd name="T81" fmla="*/ 8 h 2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49"/>
              <a:gd name="T124" fmla="*/ 0 h 216"/>
              <a:gd name="T125" fmla="*/ 249 w 249"/>
              <a:gd name="T126" fmla="*/ 216 h 21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49" h="216">
                <a:moveTo>
                  <a:pt x="219" y="14"/>
                </a:moveTo>
                <a:lnTo>
                  <a:pt x="215" y="8"/>
                </a:lnTo>
                <a:lnTo>
                  <a:pt x="211" y="4"/>
                </a:lnTo>
                <a:lnTo>
                  <a:pt x="205" y="2"/>
                </a:lnTo>
                <a:lnTo>
                  <a:pt x="199" y="0"/>
                </a:lnTo>
                <a:lnTo>
                  <a:pt x="190" y="0"/>
                </a:lnTo>
                <a:lnTo>
                  <a:pt x="186" y="0"/>
                </a:lnTo>
                <a:lnTo>
                  <a:pt x="184" y="0"/>
                </a:lnTo>
                <a:lnTo>
                  <a:pt x="114" y="48"/>
                </a:lnTo>
                <a:lnTo>
                  <a:pt x="86" y="76"/>
                </a:lnTo>
                <a:lnTo>
                  <a:pt x="62" y="78"/>
                </a:lnTo>
                <a:lnTo>
                  <a:pt x="62" y="128"/>
                </a:lnTo>
                <a:lnTo>
                  <a:pt x="58" y="136"/>
                </a:lnTo>
                <a:lnTo>
                  <a:pt x="54" y="144"/>
                </a:lnTo>
                <a:lnTo>
                  <a:pt x="46" y="148"/>
                </a:lnTo>
                <a:lnTo>
                  <a:pt x="36" y="150"/>
                </a:lnTo>
                <a:lnTo>
                  <a:pt x="16" y="152"/>
                </a:lnTo>
                <a:lnTo>
                  <a:pt x="0" y="156"/>
                </a:lnTo>
                <a:lnTo>
                  <a:pt x="0" y="166"/>
                </a:lnTo>
                <a:lnTo>
                  <a:pt x="4" y="172"/>
                </a:lnTo>
                <a:lnTo>
                  <a:pt x="8" y="174"/>
                </a:lnTo>
                <a:lnTo>
                  <a:pt x="12" y="178"/>
                </a:lnTo>
                <a:lnTo>
                  <a:pt x="14" y="182"/>
                </a:lnTo>
                <a:lnTo>
                  <a:pt x="14" y="186"/>
                </a:lnTo>
                <a:lnTo>
                  <a:pt x="14" y="190"/>
                </a:lnTo>
                <a:lnTo>
                  <a:pt x="14" y="194"/>
                </a:lnTo>
                <a:lnTo>
                  <a:pt x="18" y="198"/>
                </a:lnTo>
                <a:lnTo>
                  <a:pt x="24" y="198"/>
                </a:lnTo>
                <a:lnTo>
                  <a:pt x="30" y="200"/>
                </a:lnTo>
                <a:lnTo>
                  <a:pt x="32" y="204"/>
                </a:lnTo>
                <a:lnTo>
                  <a:pt x="32" y="206"/>
                </a:lnTo>
                <a:lnTo>
                  <a:pt x="42" y="206"/>
                </a:lnTo>
                <a:lnTo>
                  <a:pt x="46" y="212"/>
                </a:lnTo>
                <a:lnTo>
                  <a:pt x="52" y="216"/>
                </a:lnTo>
                <a:lnTo>
                  <a:pt x="56" y="202"/>
                </a:lnTo>
                <a:lnTo>
                  <a:pt x="60" y="188"/>
                </a:lnTo>
                <a:lnTo>
                  <a:pt x="64" y="184"/>
                </a:lnTo>
                <a:lnTo>
                  <a:pt x="70" y="180"/>
                </a:lnTo>
                <a:lnTo>
                  <a:pt x="76" y="176"/>
                </a:lnTo>
                <a:lnTo>
                  <a:pt x="86" y="176"/>
                </a:lnTo>
                <a:lnTo>
                  <a:pt x="88" y="176"/>
                </a:lnTo>
                <a:lnTo>
                  <a:pt x="92" y="178"/>
                </a:lnTo>
                <a:lnTo>
                  <a:pt x="98" y="184"/>
                </a:lnTo>
                <a:lnTo>
                  <a:pt x="104" y="188"/>
                </a:lnTo>
                <a:lnTo>
                  <a:pt x="106" y="190"/>
                </a:lnTo>
                <a:lnTo>
                  <a:pt x="110" y="192"/>
                </a:lnTo>
                <a:lnTo>
                  <a:pt x="114" y="190"/>
                </a:lnTo>
                <a:lnTo>
                  <a:pt x="114" y="188"/>
                </a:lnTo>
                <a:lnTo>
                  <a:pt x="116" y="186"/>
                </a:lnTo>
                <a:lnTo>
                  <a:pt x="120" y="186"/>
                </a:lnTo>
                <a:lnTo>
                  <a:pt x="128" y="186"/>
                </a:lnTo>
                <a:lnTo>
                  <a:pt x="132" y="190"/>
                </a:lnTo>
                <a:lnTo>
                  <a:pt x="136" y="192"/>
                </a:lnTo>
                <a:lnTo>
                  <a:pt x="142" y="194"/>
                </a:lnTo>
                <a:lnTo>
                  <a:pt x="150" y="192"/>
                </a:lnTo>
                <a:lnTo>
                  <a:pt x="156" y="188"/>
                </a:lnTo>
                <a:lnTo>
                  <a:pt x="162" y="186"/>
                </a:lnTo>
                <a:lnTo>
                  <a:pt x="170" y="184"/>
                </a:lnTo>
                <a:lnTo>
                  <a:pt x="176" y="184"/>
                </a:lnTo>
                <a:lnTo>
                  <a:pt x="180" y="186"/>
                </a:lnTo>
                <a:lnTo>
                  <a:pt x="184" y="186"/>
                </a:lnTo>
                <a:lnTo>
                  <a:pt x="193" y="188"/>
                </a:lnTo>
                <a:lnTo>
                  <a:pt x="197" y="186"/>
                </a:lnTo>
                <a:lnTo>
                  <a:pt x="203" y="184"/>
                </a:lnTo>
                <a:lnTo>
                  <a:pt x="213" y="176"/>
                </a:lnTo>
                <a:lnTo>
                  <a:pt x="215" y="166"/>
                </a:lnTo>
                <a:lnTo>
                  <a:pt x="217" y="158"/>
                </a:lnTo>
                <a:lnTo>
                  <a:pt x="221" y="150"/>
                </a:lnTo>
                <a:lnTo>
                  <a:pt x="225" y="144"/>
                </a:lnTo>
                <a:lnTo>
                  <a:pt x="235" y="132"/>
                </a:lnTo>
                <a:lnTo>
                  <a:pt x="239" y="126"/>
                </a:lnTo>
                <a:lnTo>
                  <a:pt x="243" y="118"/>
                </a:lnTo>
                <a:lnTo>
                  <a:pt x="243" y="76"/>
                </a:lnTo>
                <a:lnTo>
                  <a:pt x="243" y="72"/>
                </a:lnTo>
                <a:lnTo>
                  <a:pt x="245" y="68"/>
                </a:lnTo>
                <a:lnTo>
                  <a:pt x="247" y="64"/>
                </a:lnTo>
                <a:lnTo>
                  <a:pt x="249" y="58"/>
                </a:lnTo>
                <a:lnTo>
                  <a:pt x="247" y="48"/>
                </a:lnTo>
                <a:lnTo>
                  <a:pt x="241" y="34"/>
                </a:lnTo>
                <a:lnTo>
                  <a:pt x="235" y="22"/>
                </a:lnTo>
                <a:lnTo>
                  <a:pt x="231" y="8"/>
                </a:lnTo>
                <a:lnTo>
                  <a:pt x="229" y="8"/>
                </a:lnTo>
                <a:lnTo>
                  <a:pt x="219" y="1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5" name="Freeform 100"/>
          <p:cNvSpPr>
            <a:spLocks noChangeAspect="1"/>
          </p:cNvSpPr>
          <p:nvPr/>
        </p:nvSpPr>
        <p:spPr bwMode="auto">
          <a:xfrm>
            <a:off x="4819650" y="3548063"/>
            <a:ext cx="249238" cy="438150"/>
          </a:xfrm>
          <a:custGeom>
            <a:avLst/>
            <a:gdLst>
              <a:gd name="T0" fmla="*/ 168 w 168"/>
              <a:gd name="T1" fmla="*/ 138 h 294"/>
              <a:gd name="T2" fmla="*/ 152 w 168"/>
              <a:gd name="T3" fmla="*/ 144 h 294"/>
              <a:gd name="T4" fmla="*/ 146 w 168"/>
              <a:gd name="T5" fmla="*/ 158 h 294"/>
              <a:gd name="T6" fmla="*/ 140 w 168"/>
              <a:gd name="T7" fmla="*/ 172 h 294"/>
              <a:gd name="T8" fmla="*/ 138 w 168"/>
              <a:gd name="T9" fmla="*/ 194 h 294"/>
              <a:gd name="T10" fmla="*/ 134 w 168"/>
              <a:gd name="T11" fmla="*/ 202 h 294"/>
              <a:gd name="T12" fmla="*/ 144 w 168"/>
              <a:gd name="T13" fmla="*/ 206 h 294"/>
              <a:gd name="T14" fmla="*/ 148 w 168"/>
              <a:gd name="T15" fmla="*/ 216 h 294"/>
              <a:gd name="T16" fmla="*/ 152 w 168"/>
              <a:gd name="T17" fmla="*/ 228 h 294"/>
              <a:gd name="T18" fmla="*/ 142 w 168"/>
              <a:gd name="T19" fmla="*/ 228 h 294"/>
              <a:gd name="T20" fmla="*/ 130 w 168"/>
              <a:gd name="T21" fmla="*/ 238 h 294"/>
              <a:gd name="T22" fmla="*/ 122 w 168"/>
              <a:gd name="T23" fmla="*/ 256 h 294"/>
              <a:gd name="T24" fmla="*/ 118 w 168"/>
              <a:gd name="T25" fmla="*/ 260 h 294"/>
              <a:gd name="T26" fmla="*/ 90 w 168"/>
              <a:gd name="T27" fmla="*/ 264 h 294"/>
              <a:gd name="T28" fmla="*/ 86 w 168"/>
              <a:gd name="T29" fmla="*/ 276 h 294"/>
              <a:gd name="T30" fmla="*/ 76 w 168"/>
              <a:gd name="T31" fmla="*/ 284 h 294"/>
              <a:gd name="T32" fmla="*/ 52 w 168"/>
              <a:gd name="T33" fmla="*/ 290 h 294"/>
              <a:gd name="T34" fmla="*/ 46 w 168"/>
              <a:gd name="T35" fmla="*/ 286 h 294"/>
              <a:gd name="T36" fmla="*/ 38 w 168"/>
              <a:gd name="T37" fmla="*/ 292 h 294"/>
              <a:gd name="T38" fmla="*/ 36 w 168"/>
              <a:gd name="T39" fmla="*/ 292 h 294"/>
              <a:gd name="T40" fmla="*/ 30 w 168"/>
              <a:gd name="T41" fmla="*/ 274 h 294"/>
              <a:gd name="T42" fmla="*/ 12 w 168"/>
              <a:gd name="T43" fmla="*/ 256 h 294"/>
              <a:gd name="T44" fmla="*/ 10 w 168"/>
              <a:gd name="T45" fmla="*/ 250 h 294"/>
              <a:gd name="T46" fmla="*/ 18 w 168"/>
              <a:gd name="T47" fmla="*/ 246 h 294"/>
              <a:gd name="T48" fmla="*/ 28 w 168"/>
              <a:gd name="T49" fmla="*/ 240 h 294"/>
              <a:gd name="T50" fmla="*/ 26 w 168"/>
              <a:gd name="T51" fmla="*/ 230 h 294"/>
              <a:gd name="T52" fmla="*/ 26 w 168"/>
              <a:gd name="T53" fmla="*/ 206 h 294"/>
              <a:gd name="T54" fmla="*/ 16 w 168"/>
              <a:gd name="T55" fmla="*/ 192 h 294"/>
              <a:gd name="T56" fmla="*/ 10 w 168"/>
              <a:gd name="T57" fmla="*/ 188 h 294"/>
              <a:gd name="T58" fmla="*/ 4 w 168"/>
              <a:gd name="T59" fmla="*/ 182 h 294"/>
              <a:gd name="T60" fmla="*/ 2 w 168"/>
              <a:gd name="T61" fmla="*/ 166 h 294"/>
              <a:gd name="T62" fmla="*/ 8 w 168"/>
              <a:gd name="T63" fmla="*/ 150 h 294"/>
              <a:gd name="T64" fmla="*/ 22 w 168"/>
              <a:gd name="T65" fmla="*/ 132 h 294"/>
              <a:gd name="T66" fmla="*/ 30 w 168"/>
              <a:gd name="T67" fmla="*/ 118 h 294"/>
              <a:gd name="T68" fmla="*/ 30 w 168"/>
              <a:gd name="T69" fmla="*/ 72 h 294"/>
              <a:gd name="T70" fmla="*/ 34 w 168"/>
              <a:gd name="T71" fmla="*/ 64 h 294"/>
              <a:gd name="T72" fmla="*/ 34 w 168"/>
              <a:gd name="T73" fmla="*/ 48 h 294"/>
              <a:gd name="T74" fmla="*/ 22 w 168"/>
              <a:gd name="T75" fmla="*/ 22 h 294"/>
              <a:gd name="T76" fmla="*/ 20 w 168"/>
              <a:gd name="T77" fmla="*/ 8 h 294"/>
              <a:gd name="T78" fmla="*/ 162 w 168"/>
              <a:gd name="T79" fmla="*/ 70 h 29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68"/>
              <a:gd name="T121" fmla="*/ 0 h 294"/>
              <a:gd name="T122" fmla="*/ 168 w 168"/>
              <a:gd name="T123" fmla="*/ 294 h 294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68" h="294">
                <a:moveTo>
                  <a:pt x="162" y="68"/>
                </a:moveTo>
                <a:lnTo>
                  <a:pt x="168" y="138"/>
                </a:lnTo>
                <a:lnTo>
                  <a:pt x="158" y="140"/>
                </a:lnTo>
                <a:lnTo>
                  <a:pt x="152" y="144"/>
                </a:lnTo>
                <a:lnTo>
                  <a:pt x="148" y="150"/>
                </a:lnTo>
                <a:lnTo>
                  <a:pt x="146" y="158"/>
                </a:lnTo>
                <a:lnTo>
                  <a:pt x="142" y="164"/>
                </a:lnTo>
                <a:lnTo>
                  <a:pt x="140" y="172"/>
                </a:lnTo>
                <a:lnTo>
                  <a:pt x="140" y="190"/>
                </a:lnTo>
                <a:lnTo>
                  <a:pt x="138" y="194"/>
                </a:lnTo>
                <a:lnTo>
                  <a:pt x="134" y="200"/>
                </a:lnTo>
                <a:lnTo>
                  <a:pt x="134" y="202"/>
                </a:lnTo>
                <a:lnTo>
                  <a:pt x="136" y="202"/>
                </a:lnTo>
                <a:lnTo>
                  <a:pt x="144" y="206"/>
                </a:lnTo>
                <a:lnTo>
                  <a:pt x="146" y="214"/>
                </a:lnTo>
                <a:lnTo>
                  <a:pt x="148" y="216"/>
                </a:lnTo>
                <a:lnTo>
                  <a:pt x="150" y="220"/>
                </a:lnTo>
                <a:lnTo>
                  <a:pt x="152" y="228"/>
                </a:lnTo>
                <a:lnTo>
                  <a:pt x="146" y="228"/>
                </a:lnTo>
                <a:lnTo>
                  <a:pt x="142" y="228"/>
                </a:lnTo>
                <a:lnTo>
                  <a:pt x="138" y="230"/>
                </a:lnTo>
                <a:lnTo>
                  <a:pt x="130" y="238"/>
                </a:lnTo>
                <a:lnTo>
                  <a:pt x="126" y="246"/>
                </a:lnTo>
                <a:lnTo>
                  <a:pt x="122" y="256"/>
                </a:lnTo>
                <a:lnTo>
                  <a:pt x="120" y="258"/>
                </a:lnTo>
                <a:lnTo>
                  <a:pt x="118" y="260"/>
                </a:lnTo>
                <a:lnTo>
                  <a:pt x="108" y="262"/>
                </a:lnTo>
                <a:lnTo>
                  <a:pt x="90" y="264"/>
                </a:lnTo>
                <a:lnTo>
                  <a:pt x="88" y="270"/>
                </a:lnTo>
                <a:lnTo>
                  <a:pt x="86" y="276"/>
                </a:lnTo>
                <a:lnTo>
                  <a:pt x="82" y="280"/>
                </a:lnTo>
                <a:lnTo>
                  <a:pt x="76" y="284"/>
                </a:lnTo>
                <a:lnTo>
                  <a:pt x="64" y="288"/>
                </a:lnTo>
                <a:lnTo>
                  <a:pt x="52" y="290"/>
                </a:lnTo>
                <a:lnTo>
                  <a:pt x="48" y="288"/>
                </a:lnTo>
                <a:lnTo>
                  <a:pt x="46" y="286"/>
                </a:lnTo>
                <a:lnTo>
                  <a:pt x="42" y="288"/>
                </a:lnTo>
                <a:lnTo>
                  <a:pt x="38" y="292"/>
                </a:lnTo>
                <a:lnTo>
                  <a:pt x="38" y="294"/>
                </a:lnTo>
                <a:lnTo>
                  <a:pt x="36" y="292"/>
                </a:lnTo>
                <a:lnTo>
                  <a:pt x="34" y="282"/>
                </a:lnTo>
                <a:lnTo>
                  <a:pt x="30" y="274"/>
                </a:lnTo>
                <a:lnTo>
                  <a:pt x="20" y="264"/>
                </a:lnTo>
                <a:lnTo>
                  <a:pt x="12" y="256"/>
                </a:lnTo>
                <a:lnTo>
                  <a:pt x="8" y="252"/>
                </a:lnTo>
                <a:lnTo>
                  <a:pt x="10" y="250"/>
                </a:lnTo>
                <a:lnTo>
                  <a:pt x="12" y="248"/>
                </a:lnTo>
                <a:lnTo>
                  <a:pt x="18" y="246"/>
                </a:lnTo>
                <a:lnTo>
                  <a:pt x="36" y="246"/>
                </a:lnTo>
                <a:lnTo>
                  <a:pt x="28" y="240"/>
                </a:lnTo>
                <a:lnTo>
                  <a:pt x="28" y="236"/>
                </a:lnTo>
                <a:lnTo>
                  <a:pt x="26" y="230"/>
                </a:lnTo>
                <a:lnTo>
                  <a:pt x="28" y="212"/>
                </a:lnTo>
                <a:lnTo>
                  <a:pt x="26" y="206"/>
                </a:lnTo>
                <a:lnTo>
                  <a:pt x="22" y="200"/>
                </a:lnTo>
                <a:lnTo>
                  <a:pt x="16" y="192"/>
                </a:lnTo>
                <a:lnTo>
                  <a:pt x="12" y="186"/>
                </a:lnTo>
                <a:lnTo>
                  <a:pt x="10" y="188"/>
                </a:lnTo>
                <a:lnTo>
                  <a:pt x="8" y="186"/>
                </a:lnTo>
                <a:lnTo>
                  <a:pt x="4" y="182"/>
                </a:lnTo>
                <a:lnTo>
                  <a:pt x="0" y="176"/>
                </a:lnTo>
                <a:lnTo>
                  <a:pt x="2" y="166"/>
                </a:lnTo>
                <a:lnTo>
                  <a:pt x="4" y="158"/>
                </a:lnTo>
                <a:lnTo>
                  <a:pt x="8" y="150"/>
                </a:lnTo>
                <a:lnTo>
                  <a:pt x="12" y="144"/>
                </a:lnTo>
                <a:lnTo>
                  <a:pt x="22" y="132"/>
                </a:lnTo>
                <a:lnTo>
                  <a:pt x="26" y="126"/>
                </a:lnTo>
                <a:lnTo>
                  <a:pt x="30" y="118"/>
                </a:lnTo>
                <a:lnTo>
                  <a:pt x="30" y="76"/>
                </a:lnTo>
                <a:lnTo>
                  <a:pt x="30" y="72"/>
                </a:lnTo>
                <a:lnTo>
                  <a:pt x="32" y="68"/>
                </a:lnTo>
                <a:lnTo>
                  <a:pt x="34" y="64"/>
                </a:lnTo>
                <a:lnTo>
                  <a:pt x="36" y="58"/>
                </a:lnTo>
                <a:lnTo>
                  <a:pt x="34" y="48"/>
                </a:lnTo>
                <a:lnTo>
                  <a:pt x="28" y="34"/>
                </a:lnTo>
                <a:lnTo>
                  <a:pt x="22" y="22"/>
                </a:lnTo>
                <a:lnTo>
                  <a:pt x="18" y="8"/>
                </a:lnTo>
                <a:lnTo>
                  <a:pt x="20" y="8"/>
                </a:lnTo>
                <a:lnTo>
                  <a:pt x="36" y="0"/>
                </a:lnTo>
                <a:lnTo>
                  <a:pt x="162" y="70"/>
                </a:lnTo>
                <a:lnTo>
                  <a:pt x="162" y="6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6" name="Freeform 101"/>
          <p:cNvSpPr>
            <a:spLocks noChangeAspect="1"/>
          </p:cNvSpPr>
          <p:nvPr/>
        </p:nvSpPr>
        <p:spPr bwMode="auto">
          <a:xfrm>
            <a:off x="5491163" y="3829050"/>
            <a:ext cx="47625" cy="58738"/>
          </a:xfrm>
          <a:custGeom>
            <a:avLst/>
            <a:gdLst>
              <a:gd name="T0" fmla="*/ 16 w 32"/>
              <a:gd name="T1" fmla="*/ 0 h 40"/>
              <a:gd name="T2" fmla="*/ 24 w 32"/>
              <a:gd name="T3" fmla="*/ 8 h 40"/>
              <a:gd name="T4" fmla="*/ 30 w 32"/>
              <a:gd name="T5" fmla="*/ 14 h 40"/>
              <a:gd name="T6" fmla="*/ 32 w 32"/>
              <a:gd name="T7" fmla="*/ 20 h 40"/>
              <a:gd name="T8" fmla="*/ 30 w 32"/>
              <a:gd name="T9" fmla="*/ 26 h 40"/>
              <a:gd name="T10" fmla="*/ 26 w 32"/>
              <a:gd name="T11" fmla="*/ 30 h 40"/>
              <a:gd name="T12" fmla="*/ 22 w 32"/>
              <a:gd name="T13" fmla="*/ 34 h 40"/>
              <a:gd name="T14" fmla="*/ 16 w 32"/>
              <a:gd name="T15" fmla="*/ 38 h 40"/>
              <a:gd name="T16" fmla="*/ 6 w 32"/>
              <a:gd name="T17" fmla="*/ 40 h 40"/>
              <a:gd name="T18" fmla="*/ 2 w 32"/>
              <a:gd name="T19" fmla="*/ 38 h 40"/>
              <a:gd name="T20" fmla="*/ 0 w 32"/>
              <a:gd name="T21" fmla="*/ 32 h 40"/>
              <a:gd name="T22" fmla="*/ 2 w 32"/>
              <a:gd name="T23" fmla="*/ 24 h 40"/>
              <a:gd name="T24" fmla="*/ 8 w 32"/>
              <a:gd name="T25" fmla="*/ 16 h 40"/>
              <a:gd name="T26" fmla="*/ 22 w 32"/>
              <a:gd name="T27" fmla="*/ 6 h 40"/>
              <a:gd name="T28" fmla="*/ 16 w 32"/>
              <a:gd name="T29" fmla="*/ 0 h 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2"/>
              <a:gd name="T46" fmla="*/ 0 h 40"/>
              <a:gd name="T47" fmla="*/ 32 w 32"/>
              <a:gd name="T48" fmla="*/ 40 h 4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2" h="40">
                <a:moveTo>
                  <a:pt x="16" y="0"/>
                </a:moveTo>
                <a:lnTo>
                  <a:pt x="24" y="8"/>
                </a:lnTo>
                <a:lnTo>
                  <a:pt x="30" y="14"/>
                </a:lnTo>
                <a:lnTo>
                  <a:pt x="32" y="20"/>
                </a:lnTo>
                <a:lnTo>
                  <a:pt x="30" y="26"/>
                </a:lnTo>
                <a:lnTo>
                  <a:pt x="26" y="30"/>
                </a:lnTo>
                <a:lnTo>
                  <a:pt x="22" y="34"/>
                </a:lnTo>
                <a:lnTo>
                  <a:pt x="16" y="38"/>
                </a:lnTo>
                <a:lnTo>
                  <a:pt x="6" y="40"/>
                </a:lnTo>
                <a:lnTo>
                  <a:pt x="2" y="38"/>
                </a:lnTo>
                <a:lnTo>
                  <a:pt x="0" y="32"/>
                </a:lnTo>
                <a:lnTo>
                  <a:pt x="2" y="24"/>
                </a:lnTo>
                <a:lnTo>
                  <a:pt x="8" y="16"/>
                </a:lnTo>
                <a:lnTo>
                  <a:pt x="22" y="6"/>
                </a:lnTo>
                <a:lnTo>
                  <a:pt x="16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7" name="Freeform 102"/>
          <p:cNvSpPr>
            <a:spLocks noChangeAspect="1"/>
          </p:cNvSpPr>
          <p:nvPr/>
        </p:nvSpPr>
        <p:spPr bwMode="auto">
          <a:xfrm>
            <a:off x="5286375" y="3697288"/>
            <a:ext cx="350838" cy="393700"/>
          </a:xfrm>
          <a:custGeom>
            <a:avLst/>
            <a:gdLst>
              <a:gd name="T0" fmla="*/ 154 w 236"/>
              <a:gd name="T1" fmla="*/ 88 h 264"/>
              <a:gd name="T2" fmla="*/ 146 w 236"/>
              <a:gd name="T3" fmla="*/ 104 h 264"/>
              <a:gd name="T4" fmla="*/ 138 w 236"/>
              <a:gd name="T5" fmla="*/ 120 h 264"/>
              <a:gd name="T6" fmla="*/ 144 w 236"/>
              <a:gd name="T7" fmla="*/ 128 h 264"/>
              <a:gd name="T8" fmla="*/ 158 w 236"/>
              <a:gd name="T9" fmla="*/ 124 h 264"/>
              <a:gd name="T10" fmla="*/ 160 w 236"/>
              <a:gd name="T11" fmla="*/ 140 h 264"/>
              <a:gd name="T12" fmla="*/ 174 w 236"/>
              <a:gd name="T13" fmla="*/ 160 h 264"/>
              <a:gd name="T14" fmla="*/ 196 w 236"/>
              <a:gd name="T15" fmla="*/ 172 h 264"/>
              <a:gd name="T16" fmla="*/ 222 w 236"/>
              <a:gd name="T17" fmla="*/ 180 h 264"/>
              <a:gd name="T18" fmla="*/ 230 w 236"/>
              <a:gd name="T19" fmla="*/ 194 h 264"/>
              <a:gd name="T20" fmla="*/ 204 w 236"/>
              <a:gd name="T21" fmla="*/ 222 h 264"/>
              <a:gd name="T22" fmla="*/ 196 w 236"/>
              <a:gd name="T23" fmla="*/ 234 h 264"/>
              <a:gd name="T24" fmla="*/ 190 w 236"/>
              <a:gd name="T25" fmla="*/ 238 h 264"/>
              <a:gd name="T26" fmla="*/ 180 w 236"/>
              <a:gd name="T27" fmla="*/ 236 h 264"/>
              <a:gd name="T28" fmla="*/ 168 w 236"/>
              <a:gd name="T29" fmla="*/ 242 h 264"/>
              <a:gd name="T30" fmla="*/ 150 w 236"/>
              <a:gd name="T31" fmla="*/ 254 h 264"/>
              <a:gd name="T32" fmla="*/ 138 w 236"/>
              <a:gd name="T33" fmla="*/ 256 h 264"/>
              <a:gd name="T34" fmla="*/ 130 w 236"/>
              <a:gd name="T35" fmla="*/ 252 h 264"/>
              <a:gd name="T36" fmla="*/ 124 w 236"/>
              <a:gd name="T37" fmla="*/ 250 h 264"/>
              <a:gd name="T38" fmla="*/ 118 w 236"/>
              <a:gd name="T39" fmla="*/ 252 h 264"/>
              <a:gd name="T40" fmla="*/ 108 w 236"/>
              <a:gd name="T41" fmla="*/ 262 h 264"/>
              <a:gd name="T42" fmla="*/ 104 w 236"/>
              <a:gd name="T43" fmla="*/ 264 h 264"/>
              <a:gd name="T44" fmla="*/ 88 w 236"/>
              <a:gd name="T45" fmla="*/ 260 h 264"/>
              <a:gd name="T46" fmla="*/ 62 w 236"/>
              <a:gd name="T47" fmla="*/ 250 h 264"/>
              <a:gd name="T48" fmla="*/ 46 w 236"/>
              <a:gd name="T49" fmla="*/ 246 h 264"/>
              <a:gd name="T50" fmla="*/ 44 w 236"/>
              <a:gd name="T51" fmla="*/ 238 h 264"/>
              <a:gd name="T52" fmla="*/ 36 w 236"/>
              <a:gd name="T53" fmla="*/ 226 h 264"/>
              <a:gd name="T54" fmla="*/ 30 w 236"/>
              <a:gd name="T55" fmla="*/ 208 h 264"/>
              <a:gd name="T56" fmla="*/ 24 w 236"/>
              <a:gd name="T57" fmla="*/ 200 h 264"/>
              <a:gd name="T58" fmla="*/ 4 w 236"/>
              <a:gd name="T59" fmla="*/ 186 h 264"/>
              <a:gd name="T60" fmla="*/ 0 w 236"/>
              <a:gd name="T61" fmla="*/ 180 h 264"/>
              <a:gd name="T62" fmla="*/ 6 w 236"/>
              <a:gd name="T63" fmla="*/ 176 h 264"/>
              <a:gd name="T64" fmla="*/ 16 w 236"/>
              <a:gd name="T65" fmla="*/ 170 h 264"/>
              <a:gd name="T66" fmla="*/ 18 w 236"/>
              <a:gd name="T67" fmla="*/ 152 h 264"/>
              <a:gd name="T68" fmla="*/ 20 w 236"/>
              <a:gd name="T69" fmla="*/ 134 h 264"/>
              <a:gd name="T70" fmla="*/ 30 w 236"/>
              <a:gd name="T71" fmla="*/ 130 h 264"/>
              <a:gd name="T72" fmla="*/ 34 w 236"/>
              <a:gd name="T73" fmla="*/ 112 h 264"/>
              <a:gd name="T74" fmla="*/ 52 w 236"/>
              <a:gd name="T75" fmla="*/ 86 h 264"/>
              <a:gd name="T76" fmla="*/ 52 w 236"/>
              <a:gd name="T77" fmla="*/ 70 h 264"/>
              <a:gd name="T78" fmla="*/ 54 w 236"/>
              <a:gd name="T79" fmla="*/ 42 h 264"/>
              <a:gd name="T80" fmla="*/ 58 w 236"/>
              <a:gd name="T81" fmla="*/ 28 h 264"/>
              <a:gd name="T82" fmla="*/ 66 w 236"/>
              <a:gd name="T83" fmla="*/ 14 h 264"/>
              <a:gd name="T84" fmla="*/ 80 w 236"/>
              <a:gd name="T85" fmla="*/ 4 h 264"/>
              <a:gd name="T86" fmla="*/ 90 w 236"/>
              <a:gd name="T87" fmla="*/ 10 h 264"/>
              <a:gd name="T88" fmla="*/ 102 w 236"/>
              <a:gd name="T89" fmla="*/ 40 h 264"/>
              <a:gd name="T90" fmla="*/ 110 w 236"/>
              <a:gd name="T91" fmla="*/ 46 h 264"/>
              <a:gd name="T92" fmla="*/ 138 w 236"/>
              <a:gd name="T93" fmla="*/ 68 h 264"/>
              <a:gd name="T94" fmla="*/ 160 w 236"/>
              <a:gd name="T95" fmla="*/ 94 h 26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36"/>
              <a:gd name="T145" fmla="*/ 0 h 264"/>
              <a:gd name="T146" fmla="*/ 236 w 236"/>
              <a:gd name="T147" fmla="*/ 264 h 26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36" h="264">
                <a:moveTo>
                  <a:pt x="160" y="94"/>
                </a:moveTo>
                <a:lnTo>
                  <a:pt x="154" y="88"/>
                </a:lnTo>
                <a:lnTo>
                  <a:pt x="160" y="94"/>
                </a:lnTo>
                <a:lnTo>
                  <a:pt x="146" y="104"/>
                </a:lnTo>
                <a:lnTo>
                  <a:pt x="140" y="112"/>
                </a:lnTo>
                <a:lnTo>
                  <a:pt x="138" y="120"/>
                </a:lnTo>
                <a:lnTo>
                  <a:pt x="140" y="126"/>
                </a:lnTo>
                <a:lnTo>
                  <a:pt x="144" y="128"/>
                </a:lnTo>
                <a:lnTo>
                  <a:pt x="152" y="126"/>
                </a:lnTo>
                <a:lnTo>
                  <a:pt x="158" y="124"/>
                </a:lnTo>
                <a:lnTo>
                  <a:pt x="158" y="132"/>
                </a:lnTo>
                <a:lnTo>
                  <a:pt x="160" y="140"/>
                </a:lnTo>
                <a:lnTo>
                  <a:pt x="164" y="152"/>
                </a:lnTo>
                <a:lnTo>
                  <a:pt x="174" y="160"/>
                </a:lnTo>
                <a:lnTo>
                  <a:pt x="184" y="168"/>
                </a:lnTo>
                <a:lnTo>
                  <a:pt x="196" y="172"/>
                </a:lnTo>
                <a:lnTo>
                  <a:pt x="210" y="178"/>
                </a:lnTo>
                <a:lnTo>
                  <a:pt x="222" y="180"/>
                </a:lnTo>
                <a:lnTo>
                  <a:pt x="236" y="182"/>
                </a:lnTo>
                <a:lnTo>
                  <a:pt x="230" y="194"/>
                </a:lnTo>
                <a:lnTo>
                  <a:pt x="220" y="202"/>
                </a:lnTo>
                <a:lnTo>
                  <a:pt x="204" y="222"/>
                </a:lnTo>
                <a:lnTo>
                  <a:pt x="200" y="230"/>
                </a:lnTo>
                <a:lnTo>
                  <a:pt x="196" y="234"/>
                </a:lnTo>
                <a:lnTo>
                  <a:pt x="194" y="236"/>
                </a:lnTo>
                <a:lnTo>
                  <a:pt x="190" y="238"/>
                </a:lnTo>
                <a:lnTo>
                  <a:pt x="186" y="236"/>
                </a:lnTo>
                <a:lnTo>
                  <a:pt x="180" y="236"/>
                </a:lnTo>
                <a:lnTo>
                  <a:pt x="174" y="238"/>
                </a:lnTo>
                <a:lnTo>
                  <a:pt x="168" y="242"/>
                </a:lnTo>
                <a:lnTo>
                  <a:pt x="160" y="246"/>
                </a:lnTo>
                <a:lnTo>
                  <a:pt x="150" y="254"/>
                </a:lnTo>
                <a:lnTo>
                  <a:pt x="144" y="256"/>
                </a:lnTo>
                <a:lnTo>
                  <a:pt x="138" y="256"/>
                </a:lnTo>
                <a:lnTo>
                  <a:pt x="134" y="256"/>
                </a:lnTo>
                <a:lnTo>
                  <a:pt x="130" y="252"/>
                </a:lnTo>
                <a:lnTo>
                  <a:pt x="128" y="250"/>
                </a:lnTo>
                <a:lnTo>
                  <a:pt x="124" y="250"/>
                </a:lnTo>
                <a:lnTo>
                  <a:pt x="120" y="250"/>
                </a:lnTo>
                <a:lnTo>
                  <a:pt x="118" y="252"/>
                </a:lnTo>
                <a:lnTo>
                  <a:pt x="114" y="256"/>
                </a:lnTo>
                <a:lnTo>
                  <a:pt x="108" y="262"/>
                </a:lnTo>
                <a:lnTo>
                  <a:pt x="108" y="264"/>
                </a:lnTo>
                <a:lnTo>
                  <a:pt x="104" y="264"/>
                </a:lnTo>
                <a:lnTo>
                  <a:pt x="96" y="264"/>
                </a:lnTo>
                <a:lnTo>
                  <a:pt x="88" y="260"/>
                </a:lnTo>
                <a:lnTo>
                  <a:pt x="76" y="254"/>
                </a:lnTo>
                <a:lnTo>
                  <a:pt x="62" y="250"/>
                </a:lnTo>
                <a:lnTo>
                  <a:pt x="54" y="248"/>
                </a:lnTo>
                <a:lnTo>
                  <a:pt x="46" y="246"/>
                </a:lnTo>
                <a:lnTo>
                  <a:pt x="48" y="246"/>
                </a:lnTo>
                <a:lnTo>
                  <a:pt x="44" y="238"/>
                </a:lnTo>
                <a:lnTo>
                  <a:pt x="40" y="232"/>
                </a:lnTo>
                <a:lnTo>
                  <a:pt x="36" y="226"/>
                </a:lnTo>
                <a:lnTo>
                  <a:pt x="32" y="222"/>
                </a:lnTo>
                <a:lnTo>
                  <a:pt x="30" y="208"/>
                </a:lnTo>
                <a:lnTo>
                  <a:pt x="26" y="204"/>
                </a:lnTo>
                <a:lnTo>
                  <a:pt x="24" y="200"/>
                </a:lnTo>
                <a:lnTo>
                  <a:pt x="10" y="192"/>
                </a:lnTo>
                <a:lnTo>
                  <a:pt x="4" y="186"/>
                </a:lnTo>
                <a:lnTo>
                  <a:pt x="0" y="182"/>
                </a:lnTo>
                <a:lnTo>
                  <a:pt x="0" y="180"/>
                </a:lnTo>
                <a:lnTo>
                  <a:pt x="2" y="178"/>
                </a:lnTo>
                <a:lnTo>
                  <a:pt x="6" y="176"/>
                </a:lnTo>
                <a:lnTo>
                  <a:pt x="12" y="174"/>
                </a:lnTo>
                <a:lnTo>
                  <a:pt x="16" y="170"/>
                </a:lnTo>
                <a:lnTo>
                  <a:pt x="18" y="160"/>
                </a:lnTo>
                <a:lnTo>
                  <a:pt x="18" y="152"/>
                </a:lnTo>
                <a:lnTo>
                  <a:pt x="18" y="142"/>
                </a:lnTo>
                <a:lnTo>
                  <a:pt x="20" y="134"/>
                </a:lnTo>
                <a:lnTo>
                  <a:pt x="24" y="132"/>
                </a:lnTo>
                <a:lnTo>
                  <a:pt x="30" y="130"/>
                </a:lnTo>
                <a:lnTo>
                  <a:pt x="32" y="120"/>
                </a:lnTo>
                <a:lnTo>
                  <a:pt x="34" y="112"/>
                </a:lnTo>
                <a:lnTo>
                  <a:pt x="42" y="98"/>
                </a:lnTo>
                <a:lnTo>
                  <a:pt x="52" y="86"/>
                </a:lnTo>
                <a:lnTo>
                  <a:pt x="52" y="78"/>
                </a:lnTo>
                <a:lnTo>
                  <a:pt x="52" y="70"/>
                </a:lnTo>
                <a:lnTo>
                  <a:pt x="52" y="46"/>
                </a:lnTo>
                <a:lnTo>
                  <a:pt x="54" y="42"/>
                </a:lnTo>
                <a:lnTo>
                  <a:pt x="56" y="34"/>
                </a:lnTo>
                <a:lnTo>
                  <a:pt x="58" y="28"/>
                </a:lnTo>
                <a:lnTo>
                  <a:pt x="58" y="16"/>
                </a:lnTo>
                <a:lnTo>
                  <a:pt x="66" y="14"/>
                </a:lnTo>
                <a:lnTo>
                  <a:pt x="74" y="10"/>
                </a:lnTo>
                <a:lnTo>
                  <a:pt x="80" y="4"/>
                </a:lnTo>
                <a:lnTo>
                  <a:pt x="84" y="0"/>
                </a:lnTo>
                <a:lnTo>
                  <a:pt x="90" y="10"/>
                </a:lnTo>
                <a:lnTo>
                  <a:pt x="96" y="28"/>
                </a:lnTo>
                <a:lnTo>
                  <a:pt x="102" y="40"/>
                </a:lnTo>
                <a:lnTo>
                  <a:pt x="104" y="44"/>
                </a:lnTo>
                <a:lnTo>
                  <a:pt x="110" y="46"/>
                </a:lnTo>
                <a:lnTo>
                  <a:pt x="126" y="56"/>
                </a:lnTo>
                <a:lnTo>
                  <a:pt x="138" y="68"/>
                </a:lnTo>
                <a:lnTo>
                  <a:pt x="154" y="88"/>
                </a:lnTo>
                <a:lnTo>
                  <a:pt x="160" y="9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8" name="Freeform 103"/>
          <p:cNvSpPr>
            <a:spLocks noChangeAspect="1"/>
          </p:cNvSpPr>
          <p:nvPr/>
        </p:nvSpPr>
        <p:spPr bwMode="auto">
          <a:xfrm>
            <a:off x="4845050" y="3887788"/>
            <a:ext cx="307975" cy="227012"/>
          </a:xfrm>
          <a:custGeom>
            <a:avLst/>
            <a:gdLst>
              <a:gd name="T0" fmla="*/ 204 w 206"/>
              <a:gd name="T1" fmla="*/ 106 h 152"/>
              <a:gd name="T2" fmla="*/ 204 w 206"/>
              <a:gd name="T3" fmla="*/ 96 h 152"/>
              <a:gd name="T4" fmla="*/ 196 w 206"/>
              <a:gd name="T5" fmla="*/ 88 h 152"/>
              <a:gd name="T6" fmla="*/ 178 w 206"/>
              <a:gd name="T7" fmla="*/ 70 h 152"/>
              <a:gd name="T8" fmla="*/ 170 w 206"/>
              <a:gd name="T9" fmla="*/ 62 h 152"/>
              <a:gd name="T10" fmla="*/ 168 w 206"/>
              <a:gd name="T11" fmla="*/ 54 h 152"/>
              <a:gd name="T12" fmla="*/ 158 w 206"/>
              <a:gd name="T13" fmla="*/ 46 h 152"/>
              <a:gd name="T14" fmla="*/ 156 w 206"/>
              <a:gd name="T15" fmla="*/ 40 h 152"/>
              <a:gd name="T16" fmla="*/ 144 w 206"/>
              <a:gd name="T17" fmla="*/ 28 h 152"/>
              <a:gd name="T18" fmla="*/ 140 w 206"/>
              <a:gd name="T19" fmla="*/ 12 h 152"/>
              <a:gd name="T20" fmla="*/ 136 w 206"/>
              <a:gd name="T21" fmla="*/ 0 h 152"/>
              <a:gd name="T22" fmla="*/ 132 w 206"/>
              <a:gd name="T23" fmla="*/ 0 h 152"/>
              <a:gd name="T24" fmla="*/ 124 w 206"/>
              <a:gd name="T25" fmla="*/ 0 h 152"/>
              <a:gd name="T26" fmla="*/ 112 w 206"/>
              <a:gd name="T27" fmla="*/ 10 h 152"/>
              <a:gd name="T28" fmla="*/ 104 w 206"/>
              <a:gd name="T29" fmla="*/ 28 h 152"/>
              <a:gd name="T30" fmla="*/ 100 w 206"/>
              <a:gd name="T31" fmla="*/ 32 h 152"/>
              <a:gd name="T32" fmla="*/ 72 w 206"/>
              <a:gd name="T33" fmla="*/ 36 h 152"/>
              <a:gd name="T34" fmla="*/ 68 w 206"/>
              <a:gd name="T35" fmla="*/ 48 h 152"/>
              <a:gd name="T36" fmla="*/ 58 w 206"/>
              <a:gd name="T37" fmla="*/ 56 h 152"/>
              <a:gd name="T38" fmla="*/ 34 w 206"/>
              <a:gd name="T39" fmla="*/ 62 h 152"/>
              <a:gd name="T40" fmla="*/ 28 w 206"/>
              <a:gd name="T41" fmla="*/ 58 h 152"/>
              <a:gd name="T42" fmla="*/ 20 w 206"/>
              <a:gd name="T43" fmla="*/ 64 h 152"/>
              <a:gd name="T44" fmla="*/ 18 w 206"/>
              <a:gd name="T45" fmla="*/ 64 h 152"/>
              <a:gd name="T46" fmla="*/ 8 w 206"/>
              <a:gd name="T47" fmla="*/ 74 h 152"/>
              <a:gd name="T48" fmla="*/ 0 w 206"/>
              <a:gd name="T49" fmla="*/ 94 h 152"/>
              <a:gd name="T50" fmla="*/ 2 w 206"/>
              <a:gd name="T51" fmla="*/ 112 h 152"/>
              <a:gd name="T52" fmla="*/ 20 w 206"/>
              <a:gd name="T53" fmla="*/ 140 h 152"/>
              <a:gd name="T54" fmla="*/ 32 w 206"/>
              <a:gd name="T55" fmla="*/ 146 h 152"/>
              <a:gd name="T56" fmla="*/ 42 w 206"/>
              <a:gd name="T57" fmla="*/ 136 h 152"/>
              <a:gd name="T58" fmla="*/ 62 w 206"/>
              <a:gd name="T59" fmla="*/ 136 h 152"/>
              <a:gd name="T60" fmla="*/ 66 w 206"/>
              <a:gd name="T61" fmla="*/ 118 h 152"/>
              <a:gd name="T62" fmla="*/ 72 w 206"/>
              <a:gd name="T63" fmla="*/ 112 h 152"/>
              <a:gd name="T64" fmla="*/ 78 w 206"/>
              <a:gd name="T65" fmla="*/ 108 h 152"/>
              <a:gd name="T66" fmla="*/ 90 w 206"/>
              <a:gd name="T67" fmla="*/ 110 h 152"/>
              <a:gd name="T68" fmla="*/ 112 w 206"/>
              <a:gd name="T69" fmla="*/ 122 h 152"/>
              <a:gd name="T70" fmla="*/ 128 w 206"/>
              <a:gd name="T71" fmla="*/ 122 h 152"/>
              <a:gd name="T72" fmla="*/ 130 w 206"/>
              <a:gd name="T73" fmla="*/ 120 h 152"/>
              <a:gd name="T74" fmla="*/ 134 w 206"/>
              <a:gd name="T75" fmla="*/ 114 h 152"/>
              <a:gd name="T76" fmla="*/ 140 w 206"/>
              <a:gd name="T77" fmla="*/ 116 h 152"/>
              <a:gd name="T78" fmla="*/ 150 w 206"/>
              <a:gd name="T79" fmla="*/ 112 h 152"/>
              <a:gd name="T80" fmla="*/ 160 w 206"/>
              <a:gd name="T81" fmla="*/ 110 h 152"/>
              <a:gd name="T82" fmla="*/ 174 w 206"/>
              <a:gd name="T83" fmla="*/ 104 h 152"/>
              <a:gd name="T84" fmla="*/ 184 w 206"/>
              <a:gd name="T85" fmla="*/ 104 h 152"/>
              <a:gd name="T86" fmla="*/ 204 w 206"/>
              <a:gd name="T87" fmla="*/ 106 h 1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06"/>
              <a:gd name="T133" fmla="*/ 0 h 152"/>
              <a:gd name="T134" fmla="*/ 206 w 206"/>
              <a:gd name="T135" fmla="*/ 152 h 1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06" h="152">
                <a:moveTo>
                  <a:pt x="206" y="108"/>
                </a:moveTo>
                <a:lnTo>
                  <a:pt x="204" y="106"/>
                </a:lnTo>
                <a:lnTo>
                  <a:pt x="204" y="102"/>
                </a:lnTo>
                <a:lnTo>
                  <a:pt x="204" y="96"/>
                </a:lnTo>
                <a:lnTo>
                  <a:pt x="200" y="92"/>
                </a:lnTo>
                <a:lnTo>
                  <a:pt x="196" y="88"/>
                </a:lnTo>
                <a:lnTo>
                  <a:pt x="186" y="80"/>
                </a:lnTo>
                <a:lnTo>
                  <a:pt x="178" y="70"/>
                </a:lnTo>
                <a:lnTo>
                  <a:pt x="174" y="68"/>
                </a:lnTo>
                <a:lnTo>
                  <a:pt x="170" y="62"/>
                </a:lnTo>
                <a:lnTo>
                  <a:pt x="170" y="56"/>
                </a:lnTo>
                <a:lnTo>
                  <a:pt x="168" y="54"/>
                </a:lnTo>
                <a:lnTo>
                  <a:pt x="162" y="50"/>
                </a:lnTo>
                <a:lnTo>
                  <a:pt x="158" y="46"/>
                </a:lnTo>
                <a:lnTo>
                  <a:pt x="156" y="44"/>
                </a:lnTo>
                <a:lnTo>
                  <a:pt x="156" y="40"/>
                </a:lnTo>
                <a:lnTo>
                  <a:pt x="144" y="40"/>
                </a:lnTo>
                <a:lnTo>
                  <a:pt x="144" y="28"/>
                </a:lnTo>
                <a:lnTo>
                  <a:pt x="142" y="20"/>
                </a:lnTo>
                <a:lnTo>
                  <a:pt x="140" y="12"/>
                </a:lnTo>
                <a:lnTo>
                  <a:pt x="136" y="6"/>
                </a:lnTo>
                <a:lnTo>
                  <a:pt x="136" y="0"/>
                </a:lnTo>
                <a:lnTo>
                  <a:pt x="134" y="0"/>
                </a:lnTo>
                <a:lnTo>
                  <a:pt x="132" y="0"/>
                </a:lnTo>
                <a:lnTo>
                  <a:pt x="128" y="0"/>
                </a:lnTo>
                <a:lnTo>
                  <a:pt x="124" y="0"/>
                </a:lnTo>
                <a:lnTo>
                  <a:pt x="120" y="2"/>
                </a:lnTo>
                <a:lnTo>
                  <a:pt x="112" y="10"/>
                </a:lnTo>
                <a:lnTo>
                  <a:pt x="108" y="18"/>
                </a:lnTo>
                <a:lnTo>
                  <a:pt x="104" y="28"/>
                </a:lnTo>
                <a:lnTo>
                  <a:pt x="102" y="30"/>
                </a:lnTo>
                <a:lnTo>
                  <a:pt x="100" y="32"/>
                </a:lnTo>
                <a:lnTo>
                  <a:pt x="90" y="34"/>
                </a:lnTo>
                <a:lnTo>
                  <a:pt x="72" y="36"/>
                </a:lnTo>
                <a:lnTo>
                  <a:pt x="70" y="42"/>
                </a:lnTo>
                <a:lnTo>
                  <a:pt x="68" y="48"/>
                </a:lnTo>
                <a:lnTo>
                  <a:pt x="64" y="52"/>
                </a:lnTo>
                <a:lnTo>
                  <a:pt x="58" y="56"/>
                </a:lnTo>
                <a:lnTo>
                  <a:pt x="46" y="60"/>
                </a:lnTo>
                <a:lnTo>
                  <a:pt x="34" y="62"/>
                </a:lnTo>
                <a:lnTo>
                  <a:pt x="30" y="60"/>
                </a:lnTo>
                <a:lnTo>
                  <a:pt x="28" y="58"/>
                </a:lnTo>
                <a:lnTo>
                  <a:pt x="24" y="60"/>
                </a:lnTo>
                <a:lnTo>
                  <a:pt x="20" y="64"/>
                </a:lnTo>
                <a:lnTo>
                  <a:pt x="20" y="66"/>
                </a:lnTo>
                <a:lnTo>
                  <a:pt x="18" y="64"/>
                </a:lnTo>
                <a:lnTo>
                  <a:pt x="14" y="68"/>
                </a:lnTo>
                <a:lnTo>
                  <a:pt x="8" y="74"/>
                </a:lnTo>
                <a:lnTo>
                  <a:pt x="2" y="84"/>
                </a:lnTo>
                <a:lnTo>
                  <a:pt x="0" y="94"/>
                </a:lnTo>
                <a:lnTo>
                  <a:pt x="0" y="102"/>
                </a:lnTo>
                <a:lnTo>
                  <a:pt x="2" y="112"/>
                </a:lnTo>
                <a:lnTo>
                  <a:pt x="10" y="126"/>
                </a:lnTo>
                <a:lnTo>
                  <a:pt x="20" y="140"/>
                </a:lnTo>
                <a:lnTo>
                  <a:pt x="28" y="152"/>
                </a:lnTo>
                <a:lnTo>
                  <a:pt x="32" y="146"/>
                </a:lnTo>
                <a:lnTo>
                  <a:pt x="36" y="140"/>
                </a:lnTo>
                <a:lnTo>
                  <a:pt x="42" y="136"/>
                </a:lnTo>
                <a:lnTo>
                  <a:pt x="52" y="136"/>
                </a:lnTo>
                <a:lnTo>
                  <a:pt x="62" y="136"/>
                </a:lnTo>
                <a:lnTo>
                  <a:pt x="64" y="126"/>
                </a:lnTo>
                <a:lnTo>
                  <a:pt x="66" y="118"/>
                </a:lnTo>
                <a:lnTo>
                  <a:pt x="68" y="114"/>
                </a:lnTo>
                <a:lnTo>
                  <a:pt x="72" y="112"/>
                </a:lnTo>
                <a:lnTo>
                  <a:pt x="76" y="108"/>
                </a:lnTo>
                <a:lnTo>
                  <a:pt x="78" y="108"/>
                </a:lnTo>
                <a:lnTo>
                  <a:pt x="84" y="108"/>
                </a:lnTo>
                <a:lnTo>
                  <a:pt x="90" y="110"/>
                </a:lnTo>
                <a:lnTo>
                  <a:pt x="102" y="116"/>
                </a:lnTo>
                <a:lnTo>
                  <a:pt x="112" y="122"/>
                </a:lnTo>
                <a:lnTo>
                  <a:pt x="120" y="122"/>
                </a:lnTo>
                <a:lnTo>
                  <a:pt x="128" y="122"/>
                </a:lnTo>
                <a:lnTo>
                  <a:pt x="130" y="122"/>
                </a:lnTo>
                <a:lnTo>
                  <a:pt x="130" y="120"/>
                </a:lnTo>
                <a:lnTo>
                  <a:pt x="132" y="116"/>
                </a:lnTo>
                <a:lnTo>
                  <a:pt x="134" y="114"/>
                </a:lnTo>
                <a:lnTo>
                  <a:pt x="138" y="116"/>
                </a:lnTo>
                <a:lnTo>
                  <a:pt x="140" y="116"/>
                </a:lnTo>
                <a:lnTo>
                  <a:pt x="146" y="114"/>
                </a:lnTo>
                <a:lnTo>
                  <a:pt x="150" y="112"/>
                </a:lnTo>
                <a:lnTo>
                  <a:pt x="156" y="110"/>
                </a:lnTo>
                <a:lnTo>
                  <a:pt x="160" y="110"/>
                </a:lnTo>
                <a:lnTo>
                  <a:pt x="172" y="110"/>
                </a:lnTo>
                <a:lnTo>
                  <a:pt x="174" y="104"/>
                </a:lnTo>
                <a:lnTo>
                  <a:pt x="178" y="102"/>
                </a:lnTo>
                <a:lnTo>
                  <a:pt x="184" y="104"/>
                </a:lnTo>
                <a:lnTo>
                  <a:pt x="192" y="106"/>
                </a:lnTo>
                <a:lnTo>
                  <a:pt x="204" y="106"/>
                </a:lnTo>
                <a:lnTo>
                  <a:pt x="206" y="10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9" name="Freeform 104"/>
          <p:cNvSpPr>
            <a:spLocks noChangeAspect="1"/>
          </p:cNvSpPr>
          <p:nvPr/>
        </p:nvSpPr>
        <p:spPr bwMode="auto">
          <a:xfrm>
            <a:off x="5313363" y="4064000"/>
            <a:ext cx="187325" cy="250825"/>
          </a:xfrm>
          <a:custGeom>
            <a:avLst/>
            <a:gdLst>
              <a:gd name="T0" fmla="*/ 120 w 126"/>
              <a:gd name="T1" fmla="*/ 10 h 168"/>
              <a:gd name="T2" fmla="*/ 116 w 126"/>
              <a:gd name="T3" fmla="*/ 10 h 168"/>
              <a:gd name="T4" fmla="*/ 112 w 126"/>
              <a:gd name="T5" fmla="*/ 6 h 168"/>
              <a:gd name="T6" fmla="*/ 110 w 126"/>
              <a:gd name="T7" fmla="*/ 4 h 168"/>
              <a:gd name="T8" fmla="*/ 106 w 126"/>
              <a:gd name="T9" fmla="*/ 4 h 168"/>
              <a:gd name="T10" fmla="*/ 102 w 126"/>
              <a:gd name="T11" fmla="*/ 4 h 168"/>
              <a:gd name="T12" fmla="*/ 100 w 126"/>
              <a:gd name="T13" fmla="*/ 6 h 168"/>
              <a:gd name="T14" fmla="*/ 96 w 126"/>
              <a:gd name="T15" fmla="*/ 10 h 168"/>
              <a:gd name="T16" fmla="*/ 90 w 126"/>
              <a:gd name="T17" fmla="*/ 16 h 168"/>
              <a:gd name="T18" fmla="*/ 90 w 126"/>
              <a:gd name="T19" fmla="*/ 18 h 168"/>
              <a:gd name="T20" fmla="*/ 86 w 126"/>
              <a:gd name="T21" fmla="*/ 18 h 168"/>
              <a:gd name="T22" fmla="*/ 78 w 126"/>
              <a:gd name="T23" fmla="*/ 18 h 168"/>
              <a:gd name="T24" fmla="*/ 70 w 126"/>
              <a:gd name="T25" fmla="*/ 14 h 168"/>
              <a:gd name="T26" fmla="*/ 58 w 126"/>
              <a:gd name="T27" fmla="*/ 8 h 168"/>
              <a:gd name="T28" fmla="*/ 46 w 126"/>
              <a:gd name="T29" fmla="*/ 4 h 168"/>
              <a:gd name="T30" fmla="*/ 38 w 126"/>
              <a:gd name="T31" fmla="*/ 2 h 168"/>
              <a:gd name="T32" fmla="*/ 30 w 126"/>
              <a:gd name="T33" fmla="*/ 0 h 168"/>
              <a:gd name="T34" fmla="*/ 4 w 126"/>
              <a:gd name="T35" fmla="*/ 0 h 168"/>
              <a:gd name="T36" fmla="*/ 0 w 126"/>
              <a:gd name="T37" fmla="*/ 4 h 168"/>
              <a:gd name="T38" fmla="*/ 4 w 126"/>
              <a:gd name="T39" fmla="*/ 12 h 168"/>
              <a:gd name="T40" fmla="*/ 8 w 126"/>
              <a:gd name="T41" fmla="*/ 20 h 168"/>
              <a:gd name="T42" fmla="*/ 14 w 126"/>
              <a:gd name="T43" fmla="*/ 32 h 168"/>
              <a:gd name="T44" fmla="*/ 16 w 126"/>
              <a:gd name="T45" fmla="*/ 38 h 168"/>
              <a:gd name="T46" fmla="*/ 16 w 126"/>
              <a:gd name="T47" fmla="*/ 42 h 168"/>
              <a:gd name="T48" fmla="*/ 16 w 126"/>
              <a:gd name="T49" fmla="*/ 48 h 168"/>
              <a:gd name="T50" fmla="*/ 16 w 126"/>
              <a:gd name="T51" fmla="*/ 52 h 168"/>
              <a:gd name="T52" fmla="*/ 0 w 126"/>
              <a:gd name="T53" fmla="*/ 76 h 168"/>
              <a:gd name="T54" fmla="*/ 0 w 126"/>
              <a:gd name="T55" fmla="*/ 100 h 168"/>
              <a:gd name="T56" fmla="*/ 62 w 126"/>
              <a:gd name="T57" fmla="*/ 138 h 168"/>
              <a:gd name="T58" fmla="*/ 62 w 126"/>
              <a:gd name="T59" fmla="*/ 146 h 168"/>
              <a:gd name="T60" fmla="*/ 88 w 126"/>
              <a:gd name="T61" fmla="*/ 168 h 168"/>
              <a:gd name="T62" fmla="*/ 90 w 126"/>
              <a:gd name="T63" fmla="*/ 164 h 168"/>
              <a:gd name="T64" fmla="*/ 94 w 126"/>
              <a:gd name="T65" fmla="*/ 158 h 168"/>
              <a:gd name="T66" fmla="*/ 108 w 126"/>
              <a:gd name="T67" fmla="*/ 130 h 168"/>
              <a:gd name="T68" fmla="*/ 122 w 126"/>
              <a:gd name="T69" fmla="*/ 106 h 168"/>
              <a:gd name="T70" fmla="*/ 116 w 126"/>
              <a:gd name="T71" fmla="*/ 102 h 168"/>
              <a:gd name="T72" fmla="*/ 112 w 126"/>
              <a:gd name="T73" fmla="*/ 98 h 168"/>
              <a:gd name="T74" fmla="*/ 112 w 126"/>
              <a:gd name="T75" fmla="*/ 32 h 168"/>
              <a:gd name="T76" fmla="*/ 120 w 126"/>
              <a:gd name="T77" fmla="*/ 14 h 168"/>
              <a:gd name="T78" fmla="*/ 126 w 126"/>
              <a:gd name="T79" fmla="*/ 10 h 168"/>
              <a:gd name="T80" fmla="*/ 120 w 126"/>
              <a:gd name="T81" fmla="*/ 10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26"/>
              <a:gd name="T124" fmla="*/ 0 h 168"/>
              <a:gd name="T125" fmla="*/ 126 w 126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26" h="168">
                <a:moveTo>
                  <a:pt x="120" y="10"/>
                </a:moveTo>
                <a:lnTo>
                  <a:pt x="116" y="10"/>
                </a:lnTo>
                <a:lnTo>
                  <a:pt x="112" y="6"/>
                </a:lnTo>
                <a:lnTo>
                  <a:pt x="110" y="4"/>
                </a:lnTo>
                <a:lnTo>
                  <a:pt x="106" y="4"/>
                </a:lnTo>
                <a:lnTo>
                  <a:pt x="102" y="4"/>
                </a:lnTo>
                <a:lnTo>
                  <a:pt x="100" y="6"/>
                </a:lnTo>
                <a:lnTo>
                  <a:pt x="96" y="10"/>
                </a:lnTo>
                <a:lnTo>
                  <a:pt x="90" y="16"/>
                </a:lnTo>
                <a:lnTo>
                  <a:pt x="90" y="18"/>
                </a:lnTo>
                <a:lnTo>
                  <a:pt x="86" y="18"/>
                </a:lnTo>
                <a:lnTo>
                  <a:pt x="78" y="18"/>
                </a:lnTo>
                <a:lnTo>
                  <a:pt x="70" y="14"/>
                </a:lnTo>
                <a:lnTo>
                  <a:pt x="58" y="8"/>
                </a:lnTo>
                <a:lnTo>
                  <a:pt x="46" y="4"/>
                </a:lnTo>
                <a:lnTo>
                  <a:pt x="38" y="2"/>
                </a:lnTo>
                <a:lnTo>
                  <a:pt x="30" y="0"/>
                </a:lnTo>
                <a:lnTo>
                  <a:pt x="4" y="0"/>
                </a:lnTo>
                <a:lnTo>
                  <a:pt x="0" y="4"/>
                </a:lnTo>
                <a:lnTo>
                  <a:pt x="4" y="12"/>
                </a:lnTo>
                <a:lnTo>
                  <a:pt x="8" y="20"/>
                </a:lnTo>
                <a:lnTo>
                  <a:pt x="14" y="32"/>
                </a:lnTo>
                <a:lnTo>
                  <a:pt x="16" y="38"/>
                </a:lnTo>
                <a:lnTo>
                  <a:pt x="16" y="42"/>
                </a:lnTo>
                <a:lnTo>
                  <a:pt x="16" y="48"/>
                </a:lnTo>
                <a:lnTo>
                  <a:pt x="16" y="52"/>
                </a:lnTo>
                <a:lnTo>
                  <a:pt x="0" y="76"/>
                </a:lnTo>
                <a:lnTo>
                  <a:pt x="0" y="100"/>
                </a:lnTo>
                <a:lnTo>
                  <a:pt x="62" y="138"/>
                </a:lnTo>
                <a:lnTo>
                  <a:pt x="62" y="146"/>
                </a:lnTo>
                <a:lnTo>
                  <a:pt x="88" y="168"/>
                </a:lnTo>
                <a:lnTo>
                  <a:pt x="90" y="164"/>
                </a:lnTo>
                <a:lnTo>
                  <a:pt x="94" y="158"/>
                </a:lnTo>
                <a:lnTo>
                  <a:pt x="108" y="130"/>
                </a:lnTo>
                <a:lnTo>
                  <a:pt x="122" y="106"/>
                </a:lnTo>
                <a:lnTo>
                  <a:pt x="116" y="102"/>
                </a:lnTo>
                <a:lnTo>
                  <a:pt x="112" y="98"/>
                </a:lnTo>
                <a:lnTo>
                  <a:pt x="112" y="32"/>
                </a:lnTo>
                <a:lnTo>
                  <a:pt x="120" y="14"/>
                </a:lnTo>
                <a:lnTo>
                  <a:pt x="126" y="10"/>
                </a:lnTo>
                <a:lnTo>
                  <a:pt x="120" y="1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0" name="Freeform 105"/>
          <p:cNvSpPr>
            <a:spLocks noChangeAspect="1"/>
          </p:cNvSpPr>
          <p:nvPr/>
        </p:nvSpPr>
        <p:spPr bwMode="auto">
          <a:xfrm>
            <a:off x="5207000" y="4064000"/>
            <a:ext cx="130175" cy="160338"/>
          </a:xfrm>
          <a:custGeom>
            <a:avLst/>
            <a:gdLst>
              <a:gd name="T0" fmla="*/ 76 w 88"/>
              <a:gd name="T1" fmla="*/ 0 h 108"/>
              <a:gd name="T2" fmla="*/ 72 w 88"/>
              <a:gd name="T3" fmla="*/ 4 h 108"/>
              <a:gd name="T4" fmla="*/ 76 w 88"/>
              <a:gd name="T5" fmla="*/ 12 h 108"/>
              <a:gd name="T6" fmla="*/ 80 w 88"/>
              <a:gd name="T7" fmla="*/ 20 h 108"/>
              <a:gd name="T8" fmla="*/ 86 w 88"/>
              <a:gd name="T9" fmla="*/ 32 h 108"/>
              <a:gd name="T10" fmla="*/ 88 w 88"/>
              <a:gd name="T11" fmla="*/ 38 h 108"/>
              <a:gd name="T12" fmla="*/ 88 w 88"/>
              <a:gd name="T13" fmla="*/ 42 h 108"/>
              <a:gd name="T14" fmla="*/ 88 w 88"/>
              <a:gd name="T15" fmla="*/ 48 h 108"/>
              <a:gd name="T16" fmla="*/ 88 w 88"/>
              <a:gd name="T17" fmla="*/ 52 h 108"/>
              <a:gd name="T18" fmla="*/ 72 w 88"/>
              <a:gd name="T19" fmla="*/ 76 h 108"/>
              <a:gd name="T20" fmla="*/ 72 w 88"/>
              <a:gd name="T21" fmla="*/ 100 h 108"/>
              <a:gd name="T22" fmla="*/ 20 w 88"/>
              <a:gd name="T23" fmla="*/ 98 h 108"/>
              <a:gd name="T24" fmla="*/ 14 w 88"/>
              <a:gd name="T25" fmla="*/ 102 h 108"/>
              <a:gd name="T26" fmla="*/ 10 w 88"/>
              <a:gd name="T27" fmla="*/ 108 h 108"/>
              <a:gd name="T28" fmla="*/ 0 w 88"/>
              <a:gd name="T29" fmla="*/ 108 h 108"/>
              <a:gd name="T30" fmla="*/ 0 w 88"/>
              <a:gd name="T31" fmla="*/ 86 h 108"/>
              <a:gd name="T32" fmla="*/ 6 w 88"/>
              <a:gd name="T33" fmla="*/ 76 h 108"/>
              <a:gd name="T34" fmla="*/ 12 w 88"/>
              <a:gd name="T35" fmla="*/ 64 h 108"/>
              <a:gd name="T36" fmla="*/ 18 w 88"/>
              <a:gd name="T37" fmla="*/ 56 h 108"/>
              <a:gd name="T38" fmla="*/ 24 w 88"/>
              <a:gd name="T39" fmla="*/ 48 h 108"/>
              <a:gd name="T40" fmla="*/ 24 w 88"/>
              <a:gd name="T41" fmla="*/ 38 h 108"/>
              <a:gd name="T42" fmla="*/ 22 w 88"/>
              <a:gd name="T43" fmla="*/ 34 h 108"/>
              <a:gd name="T44" fmla="*/ 22 w 88"/>
              <a:gd name="T45" fmla="*/ 28 h 108"/>
              <a:gd name="T46" fmla="*/ 20 w 88"/>
              <a:gd name="T47" fmla="*/ 16 h 108"/>
              <a:gd name="T48" fmla="*/ 24 w 88"/>
              <a:gd name="T49" fmla="*/ 14 h 108"/>
              <a:gd name="T50" fmla="*/ 30 w 88"/>
              <a:gd name="T51" fmla="*/ 12 h 108"/>
              <a:gd name="T52" fmla="*/ 52 w 88"/>
              <a:gd name="T53" fmla="*/ 12 h 108"/>
              <a:gd name="T54" fmla="*/ 62 w 88"/>
              <a:gd name="T55" fmla="*/ 10 h 108"/>
              <a:gd name="T56" fmla="*/ 72 w 88"/>
              <a:gd name="T57" fmla="*/ 4 h 108"/>
              <a:gd name="T58" fmla="*/ 76 w 88"/>
              <a:gd name="T59" fmla="*/ 0 h 10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8"/>
              <a:gd name="T91" fmla="*/ 0 h 108"/>
              <a:gd name="T92" fmla="*/ 88 w 88"/>
              <a:gd name="T93" fmla="*/ 108 h 10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8" h="108">
                <a:moveTo>
                  <a:pt x="76" y="0"/>
                </a:moveTo>
                <a:lnTo>
                  <a:pt x="72" y="4"/>
                </a:lnTo>
                <a:lnTo>
                  <a:pt x="76" y="12"/>
                </a:lnTo>
                <a:lnTo>
                  <a:pt x="80" y="20"/>
                </a:lnTo>
                <a:lnTo>
                  <a:pt x="86" y="32"/>
                </a:lnTo>
                <a:lnTo>
                  <a:pt x="88" y="38"/>
                </a:lnTo>
                <a:lnTo>
                  <a:pt x="88" y="42"/>
                </a:lnTo>
                <a:lnTo>
                  <a:pt x="88" y="48"/>
                </a:lnTo>
                <a:lnTo>
                  <a:pt x="88" y="52"/>
                </a:lnTo>
                <a:lnTo>
                  <a:pt x="72" y="76"/>
                </a:lnTo>
                <a:lnTo>
                  <a:pt x="72" y="100"/>
                </a:lnTo>
                <a:lnTo>
                  <a:pt x="20" y="98"/>
                </a:lnTo>
                <a:lnTo>
                  <a:pt x="14" y="102"/>
                </a:lnTo>
                <a:lnTo>
                  <a:pt x="10" y="108"/>
                </a:lnTo>
                <a:lnTo>
                  <a:pt x="0" y="108"/>
                </a:lnTo>
                <a:lnTo>
                  <a:pt x="0" y="86"/>
                </a:lnTo>
                <a:lnTo>
                  <a:pt x="6" y="76"/>
                </a:lnTo>
                <a:lnTo>
                  <a:pt x="12" y="64"/>
                </a:lnTo>
                <a:lnTo>
                  <a:pt x="18" y="56"/>
                </a:lnTo>
                <a:lnTo>
                  <a:pt x="24" y="48"/>
                </a:lnTo>
                <a:lnTo>
                  <a:pt x="24" y="38"/>
                </a:lnTo>
                <a:lnTo>
                  <a:pt x="22" y="34"/>
                </a:lnTo>
                <a:lnTo>
                  <a:pt x="22" y="28"/>
                </a:lnTo>
                <a:lnTo>
                  <a:pt x="20" y="16"/>
                </a:lnTo>
                <a:lnTo>
                  <a:pt x="24" y="14"/>
                </a:lnTo>
                <a:lnTo>
                  <a:pt x="30" y="12"/>
                </a:lnTo>
                <a:lnTo>
                  <a:pt x="52" y="12"/>
                </a:lnTo>
                <a:lnTo>
                  <a:pt x="62" y="10"/>
                </a:lnTo>
                <a:lnTo>
                  <a:pt x="72" y="4"/>
                </a:lnTo>
                <a:lnTo>
                  <a:pt x="76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1" name="Freeform 106"/>
          <p:cNvSpPr>
            <a:spLocks noChangeAspect="1"/>
          </p:cNvSpPr>
          <p:nvPr/>
        </p:nvSpPr>
        <p:spPr bwMode="auto">
          <a:xfrm>
            <a:off x="5203825" y="4210050"/>
            <a:ext cx="271463" cy="298450"/>
          </a:xfrm>
          <a:custGeom>
            <a:avLst/>
            <a:gdLst>
              <a:gd name="T0" fmla="*/ 74 w 182"/>
              <a:gd name="T1" fmla="*/ 2 h 200"/>
              <a:gd name="T2" fmla="*/ 136 w 182"/>
              <a:gd name="T3" fmla="*/ 48 h 200"/>
              <a:gd name="T4" fmla="*/ 160 w 182"/>
              <a:gd name="T5" fmla="*/ 74 h 200"/>
              <a:gd name="T6" fmla="*/ 156 w 182"/>
              <a:gd name="T7" fmla="*/ 84 h 200"/>
              <a:gd name="T8" fmla="*/ 152 w 182"/>
              <a:gd name="T9" fmla="*/ 92 h 200"/>
              <a:gd name="T10" fmla="*/ 154 w 182"/>
              <a:gd name="T11" fmla="*/ 102 h 200"/>
              <a:gd name="T12" fmla="*/ 162 w 182"/>
              <a:gd name="T13" fmla="*/ 110 h 200"/>
              <a:gd name="T14" fmla="*/ 164 w 182"/>
              <a:gd name="T15" fmla="*/ 126 h 200"/>
              <a:gd name="T16" fmla="*/ 164 w 182"/>
              <a:gd name="T17" fmla="*/ 156 h 200"/>
              <a:gd name="T18" fmla="*/ 172 w 182"/>
              <a:gd name="T19" fmla="*/ 168 h 200"/>
              <a:gd name="T20" fmla="*/ 182 w 182"/>
              <a:gd name="T21" fmla="*/ 178 h 200"/>
              <a:gd name="T22" fmla="*/ 166 w 182"/>
              <a:gd name="T23" fmla="*/ 180 h 200"/>
              <a:gd name="T24" fmla="*/ 152 w 182"/>
              <a:gd name="T25" fmla="*/ 188 h 200"/>
              <a:gd name="T26" fmla="*/ 134 w 182"/>
              <a:gd name="T27" fmla="*/ 194 h 200"/>
              <a:gd name="T28" fmla="*/ 130 w 182"/>
              <a:gd name="T29" fmla="*/ 198 h 200"/>
              <a:gd name="T30" fmla="*/ 122 w 182"/>
              <a:gd name="T31" fmla="*/ 198 h 200"/>
              <a:gd name="T32" fmla="*/ 116 w 182"/>
              <a:gd name="T33" fmla="*/ 196 h 200"/>
              <a:gd name="T34" fmla="*/ 112 w 182"/>
              <a:gd name="T35" fmla="*/ 200 h 200"/>
              <a:gd name="T36" fmla="*/ 82 w 182"/>
              <a:gd name="T37" fmla="*/ 198 h 200"/>
              <a:gd name="T38" fmla="*/ 80 w 182"/>
              <a:gd name="T39" fmla="*/ 170 h 200"/>
              <a:gd name="T40" fmla="*/ 76 w 182"/>
              <a:gd name="T41" fmla="*/ 160 h 200"/>
              <a:gd name="T42" fmla="*/ 46 w 182"/>
              <a:gd name="T43" fmla="*/ 150 h 200"/>
              <a:gd name="T44" fmla="*/ 30 w 182"/>
              <a:gd name="T45" fmla="*/ 142 h 200"/>
              <a:gd name="T46" fmla="*/ 24 w 182"/>
              <a:gd name="T47" fmla="*/ 138 h 200"/>
              <a:gd name="T48" fmla="*/ 20 w 182"/>
              <a:gd name="T49" fmla="*/ 134 h 200"/>
              <a:gd name="T50" fmla="*/ 16 w 182"/>
              <a:gd name="T51" fmla="*/ 120 h 200"/>
              <a:gd name="T52" fmla="*/ 10 w 182"/>
              <a:gd name="T53" fmla="*/ 110 h 200"/>
              <a:gd name="T54" fmla="*/ 0 w 182"/>
              <a:gd name="T55" fmla="*/ 100 h 200"/>
              <a:gd name="T56" fmla="*/ 0 w 182"/>
              <a:gd name="T57" fmla="*/ 92 h 200"/>
              <a:gd name="T58" fmla="*/ 0 w 182"/>
              <a:gd name="T59" fmla="*/ 84 h 200"/>
              <a:gd name="T60" fmla="*/ 0 w 182"/>
              <a:gd name="T61" fmla="*/ 78 h 200"/>
              <a:gd name="T62" fmla="*/ 2 w 182"/>
              <a:gd name="T63" fmla="*/ 68 h 200"/>
              <a:gd name="T64" fmla="*/ 20 w 182"/>
              <a:gd name="T65" fmla="*/ 50 h 200"/>
              <a:gd name="T66" fmla="*/ 22 w 182"/>
              <a:gd name="T67" fmla="*/ 42 h 200"/>
              <a:gd name="T68" fmla="*/ 20 w 182"/>
              <a:gd name="T69" fmla="*/ 38 h 200"/>
              <a:gd name="T70" fmla="*/ 16 w 182"/>
              <a:gd name="T71" fmla="*/ 34 h 200"/>
              <a:gd name="T72" fmla="*/ 20 w 182"/>
              <a:gd name="T73" fmla="*/ 28 h 200"/>
              <a:gd name="T74" fmla="*/ 22 w 182"/>
              <a:gd name="T75" fmla="*/ 22 h 200"/>
              <a:gd name="T76" fmla="*/ 24 w 182"/>
              <a:gd name="T77" fmla="*/ 16 h 200"/>
              <a:gd name="T78" fmla="*/ 20 w 182"/>
              <a:gd name="T79" fmla="*/ 6 h 200"/>
              <a:gd name="T80" fmla="*/ 24 w 182"/>
              <a:gd name="T81" fmla="*/ 0 h 2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2"/>
              <a:gd name="T124" fmla="*/ 0 h 200"/>
              <a:gd name="T125" fmla="*/ 182 w 182"/>
              <a:gd name="T126" fmla="*/ 200 h 20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2" h="200">
                <a:moveTo>
                  <a:pt x="30" y="0"/>
                </a:moveTo>
                <a:lnTo>
                  <a:pt x="74" y="2"/>
                </a:lnTo>
                <a:lnTo>
                  <a:pt x="136" y="40"/>
                </a:lnTo>
                <a:lnTo>
                  <a:pt x="136" y="48"/>
                </a:lnTo>
                <a:lnTo>
                  <a:pt x="162" y="70"/>
                </a:lnTo>
                <a:lnTo>
                  <a:pt x="160" y="74"/>
                </a:lnTo>
                <a:lnTo>
                  <a:pt x="158" y="80"/>
                </a:lnTo>
                <a:lnTo>
                  <a:pt x="156" y="84"/>
                </a:lnTo>
                <a:lnTo>
                  <a:pt x="154" y="88"/>
                </a:lnTo>
                <a:lnTo>
                  <a:pt x="152" y="92"/>
                </a:lnTo>
                <a:lnTo>
                  <a:pt x="152" y="98"/>
                </a:lnTo>
                <a:lnTo>
                  <a:pt x="154" y="102"/>
                </a:lnTo>
                <a:lnTo>
                  <a:pt x="158" y="106"/>
                </a:lnTo>
                <a:lnTo>
                  <a:pt x="162" y="110"/>
                </a:lnTo>
                <a:lnTo>
                  <a:pt x="164" y="116"/>
                </a:lnTo>
                <a:lnTo>
                  <a:pt x="164" y="126"/>
                </a:lnTo>
                <a:lnTo>
                  <a:pt x="164" y="142"/>
                </a:lnTo>
                <a:lnTo>
                  <a:pt x="164" y="156"/>
                </a:lnTo>
                <a:lnTo>
                  <a:pt x="168" y="162"/>
                </a:lnTo>
                <a:lnTo>
                  <a:pt x="172" y="168"/>
                </a:lnTo>
                <a:lnTo>
                  <a:pt x="176" y="174"/>
                </a:lnTo>
                <a:lnTo>
                  <a:pt x="182" y="178"/>
                </a:lnTo>
                <a:lnTo>
                  <a:pt x="174" y="180"/>
                </a:lnTo>
                <a:lnTo>
                  <a:pt x="166" y="180"/>
                </a:lnTo>
                <a:lnTo>
                  <a:pt x="162" y="184"/>
                </a:lnTo>
                <a:lnTo>
                  <a:pt x="152" y="188"/>
                </a:lnTo>
                <a:lnTo>
                  <a:pt x="138" y="192"/>
                </a:lnTo>
                <a:lnTo>
                  <a:pt x="134" y="194"/>
                </a:lnTo>
                <a:lnTo>
                  <a:pt x="132" y="196"/>
                </a:lnTo>
                <a:lnTo>
                  <a:pt x="130" y="198"/>
                </a:lnTo>
                <a:lnTo>
                  <a:pt x="126" y="198"/>
                </a:lnTo>
                <a:lnTo>
                  <a:pt x="122" y="198"/>
                </a:lnTo>
                <a:lnTo>
                  <a:pt x="120" y="196"/>
                </a:lnTo>
                <a:lnTo>
                  <a:pt x="116" y="196"/>
                </a:lnTo>
                <a:lnTo>
                  <a:pt x="114" y="198"/>
                </a:lnTo>
                <a:lnTo>
                  <a:pt x="112" y="200"/>
                </a:lnTo>
                <a:lnTo>
                  <a:pt x="108" y="200"/>
                </a:lnTo>
                <a:lnTo>
                  <a:pt x="82" y="198"/>
                </a:lnTo>
                <a:lnTo>
                  <a:pt x="82" y="172"/>
                </a:lnTo>
                <a:lnTo>
                  <a:pt x="80" y="170"/>
                </a:lnTo>
                <a:lnTo>
                  <a:pt x="78" y="166"/>
                </a:lnTo>
                <a:lnTo>
                  <a:pt x="76" y="160"/>
                </a:lnTo>
                <a:lnTo>
                  <a:pt x="60" y="160"/>
                </a:lnTo>
                <a:lnTo>
                  <a:pt x="46" y="150"/>
                </a:lnTo>
                <a:lnTo>
                  <a:pt x="40" y="146"/>
                </a:lnTo>
                <a:lnTo>
                  <a:pt x="30" y="142"/>
                </a:lnTo>
                <a:lnTo>
                  <a:pt x="26" y="140"/>
                </a:lnTo>
                <a:lnTo>
                  <a:pt x="24" y="138"/>
                </a:lnTo>
                <a:lnTo>
                  <a:pt x="22" y="136"/>
                </a:lnTo>
                <a:lnTo>
                  <a:pt x="20" y="134"/>
                </a:lnTo>
                <a:lnTo>
                  <a:pt x="18" y="126"/>
                </a:lnTo>
                <a:lnTo>
                  <a:pt x="16" y="120"/>
                </a:lnTo>
                <a:lnTo>
                  <a:pt x="16" y="114"/>
                </a:lnTo>
                <a:lnTo>
                  <a:pt x="10" y="110"/>
                </a:lnTo>
                <a:lnTo>
                  <a:pt x="6" y="104"/>
                </a:lnTo>
                <a:lnTo>
                  <a:pt x="0" y="100"/>
                </a:lnTo>
                <a:lnTo>
                  <a:pt x="0" y="94"/>
                </a:lnTo>
                <a:lnTo>
                  <a:pt x="0" y="92"/>
                </a:lnTo>
                <a:lnTo>
                  <a:pt x="2" y="88"/>
                </a:lnTo>
                <a:lnTo>
                  <a:pt x="0" y="84"/>
                </a:lnTo>
                <a:lnTo>
                  <a:pt x="0" y="82"/>
                </a:lnTo>
                <a:lnTo>
                  <a:pt x="0" y="78"/>
                </a:lnTo>
                <a:lnTo>
                  <a:pt x="0" y="72"/>
                </a:lnTo>
                <a:lnTo>
                  <a:pt x="2" y="68"/>
                </a:lnTo>
                <a:lnTo>
                  <a:pt x="8" y="60"/>
                </a:lnTo>
                <a:lnTo>
                  <a:pt x="20" y="50"/>
                </a:lnTo>
                <a:lnTo>
                  <a:pt x="22" y="46"/>
                </a:lnTo>
                <a:lnTo>
                  <a:pt x="22" y="42"/>
                </a:lnTo>
                <a:lnTo>
                  <a:pt x="22" y="40"/>
                </a:lnTo>
                <a:lnTo>
                  <a:pt x="20" y="38"/>
                </a:lnTo>
                <a:lnTo>
                  <a:pt x="18" y="36"/>
                </a:lnTo>
                <a:lnTo>
                  <a:pt x="16" y="34"/>
                </a:lnTo>
                <a:lnTo>
                  <a:pt x="18" y="30"/>
                </a:lnTo>
                <a:lnTo>
                  <a:pt x="20" y="28"/>
                </a:lnTo>
                <a:lnTo>
                  <a:pt x="22" y="26"/>
                </a:lnTo>
                <a:lnTo>
                  <a:pt x="22" y="22"/>
                </a:lnTo>
                <a:lnTo>
                  <a:pt x="24" y="22"/>
                </a:lnTo>
                <a:lnTo>
                  <a:pt x="24" y="16"/>
                </a:lnTo>
                <a:lnTo>
                  <a:pt x="22" y="12"/>
                </a:lnTo>
                <a:lnTo>
                  <a:pt x="20" y="6"/>
                </a:lnTo>
                <a:lnTo>
                  <a:pt x="22" y="0"/>
                </a:lnTo>
                <a:lnTo>
                  <a:pt x="24" y="0"/>
                </a:lnTo>
                <a:lnTo>
                  <a:pt x="30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2" name="Freeform 107"/>
          <p:cNvSpPr>
            <a:spLocks noChangeAspect="1"/>
          </p:cNvSpPr>
          <p:nvPr/>
        </p:nvSpPr>
        <p:spPr bwMode="auto">
          <a:xfrm>
            <a:off x="5193031" y="4208600"/>
            <a:ext cx="45719" cy="52250"/>
          </a:xfrm>
          <a:custGeom>
            <a:avLst/>
            <a:gdLst>
              <a:gd name="T0" fmla="*/ 26 w 30"/>
              <a:gd name="T1" fmla="*/ 28 h 34"/>
              <a:gd name="T2" fmla="*/ 28 w 30"/>
              <a:gd name="T3" fmla="*/ 26 h 34"/>
              <a:gd name="T4" fmla="*/ 28 w 30"/>
              <a:gd name="T5" fmla="*/ 22 h 34"/>
              <a:gd name="T6" fmla="*/ 30 w 30"/>
              <a:gd name="T7" fmla="*/ 22 h 34"/>
              <a:gd name="T8" fmla="*/ 30 w 30"/>
              <a:gd name="T9" fmla="*/ 16 h 34"/>
              <a:gd name="T10" fmla="*/ 28 w 30"/>
              <a:gd name="T11" fmla="*/ 12 h 34"/>
              <a:gd name="T12" fmla="*/ 26 w 30"/>
              <a:gd name="T13" fmla="*/ 6 h 34"/>
              <a:gd name="T14" fmla="*/ 28 w 30"/>
              <a:gd name="T15" fmla="*/ 0 h 34"/>
              <a:gd name="T16" fmla="*/ 24 w 30"/>
              <a:gd name="T17" fmla="*/ 2 h 34"/>
              <a:gd name="T18" fmla="*/ 22 w 30"/>
              <a:gd name="T19" fmla="*/ 4 h 34"/>
              <a:gd name="T20" fmla="*/ 18 w 30"/>
              <a:gd name="T21" fmla="*/ 10 h 34"/>
              <a:gd name="T22" fmla="*/ 8 w 30"/>
              <a:gd name="T23" fmla="*/ 10 h 34"/>
              <a:gd name="T24" fmla="*/ 2 w 30"/>
              <a:gd name="T25" fmla="*/ 18 h 34"/>
              <a:gd name="T26" fmla="*/ 0 w 30"/>
              <a:gd name="T27" fmla="*/ 24 h 34"/>
              <a:gd name="T28" fmla="*/ 0 w 30"/>
              <a:gd name="T29" fmla="*/ 30 h 34"/>
              <a:gd name="T30" fmla="*/ 0 w 30"/>
              <a:gd name="T31" fmla="*/ 32 h 34"/>
              <a:gd name="T32" fmla="*/ 0 w 30"/>
              <a:gd name="T33" fmla="*/ 34 h 34"/>
              <a:gd name="T34" fmla="*/ 12 w 30"/>
              <a:gd name="T35" fmla="*/ 34 h 34"/>
              <a:gd name="T36" fmla="*/ 14 w 30"/>
              <a:gd name="T37" fmla="*/ 30 h 34"/>
              <a:gd name="T38" fmla="*/ 14 w 30"/>
              <a:gd name="T39" fmla="*/ 28 h 34"/>
              <a:gd name="T40" fmla="*/ 16 w 30"/>
              <a:gd name="T41" fmla="*/ 26 h 34"/>
              <a:gd name="T42" fmla="*/ 26 w 30"/>
              <a:gd name="T43" fmla="*/ 26 h 34"/>
              <a:gd name="T44" fmla="*/ 26 w 30"/>
              <a:gd name="T45" fmla="*/ 28 h 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0"/>
              <a:gd name="T70" fmla="*/ 0 h 34"/>
              <a:gd name="T71" fmla="*/ 30 w 30"/>
              <a:gd name="T72" fmla="*/ 34 h 3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0" h="34">
                <a:moveTo>
                  <a:pt x="26" y="28"/>
                </a:moveTo>
                <a:lnTo>
                  <a:pt x="28" y="26"/>
                </a:lnTo>
                <a:lnTo>
                  <a:pt x="28" y="22"/>
                </a:lnTo>
                <a:lnTo>
                  <a:pt x="30" y="22"/>
                </a:lnTo>
                <a:lnTo>
                  <a:pt x="30" y="16"/>
                </a:lnTo>
                <a:lnTo>
                  <a:pt x="28" y="12"/>
                </a:lnTo>
                <a:lnTo>
                  <a:pt x="26" y="6"/>
                </a:lnTo>
                <a:lnTo>
                  <a:pt x="28" y="0"/>
                </a:lnTo>
                <a:lnTo>
                  <a:pt x="24" y="2"/>
                </a:lnTo>
                <a:lnTo>
                  <a:pt x="22" y="4"/>
                </a:lnTo>
                <a:lnTo>
                  <a:pt x="18" y="10"/>
                </a:lnTo>
                <a:lnTo>
                  <a:pt x="8" y="10"/>
                </a:lnTo>
                <a:lnTo>
                  <a:pt x="2" y="18"/>
                </a:lnTo>
                <a:lnTo>
                  <a:pt x="0" y="24"/>
                </a:lnTo>
                <a:lnTo>
                  <a:pt x="0" y="30"/>
                </a:lnTo>
                <a:lnTo>
                  <a:pt x="0" y="32"/>
                </a:lnTo>
                <a:lnTo>
                  <a:pt x="0" y="34"/>
                </a:lnTo>
                <a:lnTo>
                  <a:pt x="12" y="34"/>
                </a:lnTo>
                <a:lnTo>
                  <a:pt x="14" y="30"/>
                </a:lnTo>
                <a:lnTo>
                  <a:pt x="14" y="28"/>
                </a:lnTo>
                <a:lnTo>
                  <a:pt x="16" y="26"/>
                </a:lnTo>
                <a:lnTo>
                  <a:pt x="26" y="26"/>
                </a:lnTo>
                <a:lnTo>
                  <a:pt x="26" y="2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3" name="Freeform 108"/>
          <p:cNvSpPr>
            <a:spLocks noChangeAspect="1"/>
          </p:cNvSpPr>
          <p:nvPr/>
        </p:nvSpPr>
        <p:spPr bwMode="auto">
          <a:xfrm>
            <a:off x="5189856" y="4243072"/>
            <a:ext cx="45719" cy="68578"/>
          </a:xfrm>
          <a:custGeom>
            <a:avLst/>
            <a:gdLst>
              <a:gd name="T0" fmla="*/ 0 w 28"/>
              <a:gd name="T1" fmla="*/ 8 h 42"/>
              <a:gd name="T2" fmla="*/ 2 w 28"/>
              <a:gd name="T3" fmla="*/ 12 h 42"/>
              <a:gd name="T4" fmla="*/ 6 w 28"/>
              <a:gd name="T5" fmla="*/ 14 h 42"/>
              <a:gd name="T6" fmla="*/ 6 w 28"/>
              <a:gd name="T7" fmla="*/ 16 h 42"/>
              <a:gd name="T8" fmla="*/ 4 w 28"/>
              <a:gd name="T9" fmla="*/ 20 h 42"/>
              <a:gd name="T10" fmla="*/ 4 w 28"/>
              <a:gd name="T11" fmla="*/ 24 h 42"/>
              <a:gd name="T12" fmla="*/ 4 w 28"/>
              <a:gd name="T13" fmla="*/ 28 h 42"/>
              <a:gd name="T14" fmla="*/ 6 w 28"/>
              <a:gd name="T15" fmla="*/ 34 h 42"/>
              <a:gd name="T16" fmla="*/ 8 w 28"/>
              <a:gd name="T17" fmla="*/ 42 h 42"/>
              <a:gd name="T18" fmla="*/ 14 w 28"/>
              <a:gd name="T19" fmla="*/ 34 h 42"/>
              <a:gd name="T20" fmla="*/ 22 w 28"/>
              <a:gd name="T21" fmla="*/ 28 h 42"/>
              <a:gd name="T22" fmla="*/ 26 w 28"/>
              <a:gd name="T23" fmla="*/ 24 h 42"/>
              <a:gd name="T24" fmla="*/ 28 w 28"/>
              <a:gd name="T25" fmla="*/ 20 h 42"/>
              <a:gd name="T26" fmla="*/ 28 w 28"/>
              <a:gd name="T27" fmla="*/ 16 h 42"/>
              <a:gd name="T28" fmla="*/ 28 w 28"/>
              <a:gd name="T29" fmla="*/ 14 h 42"/>
              <a:gd name="T30" fmla="*/ 26 w 28"/>
              <a:gd name="T31" fmla="*/ 12 h 42"/>
              <a:gd name="T32" fmla="*/ 24 w 28"/>
              <a:gd name="T33" fmla="*/ 10 h 42"/>
              <a:gd name="T34" fmla="*/ 22 w 28"/>
              <a:gd name="T35" fmla="*/ 8 h 42"/>
              <a:gd name="T36" fmla="*/ 24 w 28"/>
              <a:gd name="T37" fmla="*/ 2 h 42"/>
              <a:gd name="T38" fmla="*/ 26 w 28"/>
              <a:gd name="T39" fmla="*/ 0 h 42"/>
              <a:gd name="T40" fmla="*/ 16 w 28"/>
              <a:gd name="T41" fmla="*/ 0 h 42"/>
              <a:gd name="T42" fmla="*/ 14 w 28"/>
              <a:gd name="T43" fmla="*/ 2 h 42"/>
              <a:gd name="T44" fmla="*/ 14 w 28"/>
              <a:gd name="T45" fmla="*/ 4 h 42"/>
              <a:gd name="T46" fmla="*/ 12 w 28"/>
              <a:gd name="T47" fmla="*/ 8 h 42"/>
              <a:gd name="T48" fmla="*/ 0 w 28"/>
              <a:gd name="T49" fmla="*/ 8 h 42"/>
              <a:gd name="T50" fmla="*/ 0 w 28"/>
              <a:gd name="T51" fmla="*/ 6 h 42"/>
              <a:gd name="T52" fmla="*/ 0 w 28"/>
              <a:gd name="T53" fmla="*/ 4 h 42"/>
              <a:gd name="T54" fmla="*/ 0 w 28"/>
              <a:gd name="T55" fmla="*/ 8 h 4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8"/>
              <a:gd name="T85" fmla="*/ 0 h 42"/>
              <a:gd name="T86" fmla="*/ 28 w 28"/>
              <a:gd name="T87" fmla="*/ 42 h 4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8" h="42">
                <a:moveTo>
                  <a:pt x="0" y="8"/>
                </a:moveTo>
                <a:lnTo>
                  <a:pt x="2" y="12"/>
                </a:lnTo>
                <a:lnTo>
                  <a:pt x="6" y="14"/>
                </a:lnTo>
                <a:lnTo>
                  <a:pt x="6" y="16"/>
                </a:lnTo>
                <a:lnTo>
                  <a:pt x="4" y="20"/>
                </a:lnTo>
                <a:lnTo>
                  <a:pt x="4" y="24"/>
                </a:lnTo>
                <a:lnTo>
                  <a:pt x="4" y="28"/>
                </a:lnTo>
                <a:lnTo>
                  <a:pt x="6" y="34"/>
                </a:lnTo>
                <a:lnTo>
                  <a:pt x="8" y="42"/>
                </a:lnTo>
                <a:lnTo>
                  <a:pt x="14" y="34"/>
                </a:lnTo>
                <a:lnTo>
                  <a:pt x="22" y="28"/>
                </a:lnTo>
                <a:lnTo>
                  <a:pt x="26" y="24"/>
                </a:lnTo>
                <a:lnTo>
                  <a:pt x="28" y="20"/>
                </a:lnTo>
                <a:lnTo>
                  <a:pt x="28" y="16"/>
                </a:lnTo>
                <a:lnTo>
                  <a:pt x="28" y="14"/>
                </a:lnTo>
                <a:lnTo>
                  <a:pt x="26" y="12"/>
                </a:lnTo>
                <a:lnTo>
                  <a:pt x="24" y="10"/>
                </a:lnTo>
                <a:lnTo>
                  <a:pt x="22" y="8"/>
                </a:lnTo>
                <a:lnTo>
                  <a:pt x="24" y="2"/>
                </a:lnTo>
                <a:lnTo>
                  <a:pt x="26" y="0"/>
                </a:lnTo>
                <a:lnTo>
                  <a:pt x="16" y="0"/>
                </a:lnTo>
                <a:lnTo>
                  <a:pt x="14" y="2"/>
                </a:lnTo>
                <a:lnTo>
                  <a:pt x="14" y="4"/>
                </a:lnTo>
                <a:lnTo>
                  <a:pt x="12" y="8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0" y="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4" name="Freeform 109"/>
          <p:cNvSpPr>
            <a:spLocks noChangeAspect="1"/>
          </p:cNvSpPr>
          <p:nvPr/>
        </p:nvSpPr>
        <p:spPr bwMode="auto">
          <a:xfrm>
            <a:off x="4797425" y="4040188"/>
            <a:ext cx="444500" cy="515937"/>
          </a:xfrm>
          <a:custGeom>
            <a:avLst/>
            <a:gdLst>
              <a:gd name="T0" fmla="*/ 270 w 298"/>
              <a:gd name="T1" fmla="*/ 256 h 346"/>
              <a:gd name="T2" fmla="*/ 258 w 298"/>
              <a:gd name="T3" fmla="*/ 266 h 346"/>
              <a:gd name="T4" fmla="*/ 258 w 298"/>
              <a:gd name="T5" fmla="*/ 318 h 346"/>
              <a:gd name="T6" fmla="*/ 276 w 298"/>
              <a:gd name="T7" fmla="*/ 324 h 346"/>
              <a:gd name="T8" fmla="*/ 272 w 298"/>
              <a:gd name="T9" fmla="*/ 344 h 346"/>
              <a:gd name="T10" fmla="*/ 262 w 298"/>
              <a:gd name="T11" fmla="*/ 338 h 346"/>
              <a:gd name="T12" fmla="*/ 242 w 298"/>
              <a:gd name="T13" fmla="*/ 320 h 346"/>
              <a:gd name="T14" fmla="*/ 232 w 298"/>
              <a:gd name="T15" fmla="*/ 316 h 346"/>
              <a:gd name="T16" fmla="*/ 224 w 298"/>
              <a:gd name="T17" fmla="*/ 320 h 346"/>
              <a:gd name="T18" fmla="*/ 208 w 298"/>
              <a:gd name="T19" fmla="*/ 312 h 346"/>
              <a:gd name="T20" fmla="*/ 186 w 298"/>
              <a:gd name="T21" fmla="*/ 300 h 346"/>
              <a:gd name="T22" fmla="*/ 166 w 298"/>
              <a:gd name="T23" fmla="*/ 302 h 346"/>
              <a:gd name="T24" fmla="*/ 158 w 298"/>
              <a:gd name="T25" fmla="*/ 294 h 346"/>
              <a:gd name="T26" fmla="*/ 152 w 298"/>
              <a:gd name="T27" fmla="*/ 280 h 346"/>
              <a:gd name="T28" fmla="*/ 152 w 298"/>
              <a:gd name="T29" fmla="*/ 232 h 346"/>
              <a:gd name="T30" fmla="*/ 134 w 298"/>
              <a:gd name="T31" fmla="*/ 232 h 346"/>
              <a:gd name="T32" fmla="*/ 110 w 298"/>
              <a:gd name="T33" fmla="*/ 228 h 346"/>
              <a:gd name="T34" fmla="*/ 106 w 298"/>
              <a:gd name="T35" fmla="*/ 242 h 346"/>
              <a:gd name="T36" fmla="*/ 82 w 298"/>
              <a:gd name="T37" fmla="*/ 242 h 346"/>
              <a:gd name="T38" fmla="*/ 66 w 298"/>
              <a:gd name="T39" fmla="*/ 220 h 346"/>
              <a:gd name="T40" fmla="*/ 0 w 298"/>
              <a:gd name="T41" fmla="*/ 202 h 346"/>
              <a:gd name="T42" fmla="*/ 8 w 298"/>
              <a:gd name="T43" fmla="*/ 184 h 346"/>
              <a:gd name="T44" fmla="*/ 20 w 298"/>
              <a:gd name="T45" fmla="*/ 184 h 346"/>
              <a:gd name="T46" fmla="*/ 26 w 298"/>
              <a:gd name="T47" fmla="*/ 180 h 346"/>
              <a:gd name="T48" fmla="*/ 32 w 298"/>
              <a:gd name="T49" fmla="*/ 184 h 346"/>
              <a:gd name="T50" fmla="*/ 46 w 298"/>
              <a:gd name="T51" fmla="*/ 182 h 346"/>
              <a:gd name="T52" fmla="*/ 56 w 298"/>
              <a:gd name="T53" fmla="*/ 156 h 346"/>
              <a:gd name="T54" fmla="*/ 64 w 298"/>
              <a:gd name="T55" fmla="*/ 136 h 346"/>
              <a:gd name="T56" fmla="*/ 74 w 298"/>
              <a:gd name="T57" fmla="*/ 118 h 346"/>
              <a:gd name="T58" fmla="*/ 82 w 298"/>
              <a:gd name="T59" fmla="*/ 108 h 346"/>
              <a:gd name="T60" fmla="*/ 80 w 298"/>
              <a:gd name="T61" fmla="*/ 98 h 346"/>
              <a:gd name="T62" fmla="*/ 98 w 298"/>
              <a:gd name="T63" fmla="*/ 44 h 346"/>
              <a:gd name="T64" fmla="*/ 94 w 298"/>
              <a:gd name="T65" fmla="*/ 36 h 346"/>
              <a:gd name="T66" fmla="*/ 98 w 298"/>
              <a:gd name="T67" fmla="*/ 16 h 346"/>
              <a:gd name="T68" fmla="*/ 108 w 298"/>
              <a:gd name="T69" fmla="*/ 6 h 346"/>
              <a:gd name="T70" fmla="*/ 122 w 298"/>
              <a:gd name="T71" fmla="*/ 8 h 346"/>
              <a:gd name="T72" fmla="*/ 152 w 298"/>
              <a:gd name="T73" fmla="*/ 20 h 346"/>
              <a:gd name="T74" fmla="*/ 162 w 298"/>
              <a:gd name="T75" fmla="*/ 18 h 346"/>
              <a:gd name="T76" fmla="*/ 170 w 298"/>
              <a:gd name="T77" fmla="*/ 14 h 346"/>
              <a:gd name="T78" fmla="*/ 182 w 298"/>
              <a:gd name="T79" fmla="*/ 10 h 346"/>
              <a:gd name="T80" fmla="*/ 204 w 298"/>
              <a:gd name="T81" fmla="*/ 8 h 346"/>
              <a:gd name="T82" fmla="*/ 216 w 298"/>
              <a:gd name="T83" fmla="*/ 2 h 346"/>
              <a:gd name="T84" fmla="*/ 246 w 298"/>
              <a:gd name="T85" fmla="*/ 14 h 346"/>
              <a:gd name="T86" fmla="*/ 260 w 298"/>
              <a:gd name="T87" fmla="*/ 16 h 346"/>
              <a:gd name="T88" fmla="*/ 272 w 298"/>
              <a:gd name="T89" fmla="*/ 16 h 346"/>
              <a:gd name="T90" fmla="*/ 284 w 298"/>
              <a:gd name="T91" fmla="*/ 24 h 346"/>
              <a:gd name="T92" fmla="*/ 296 w 298"/>
              <a:gd name="T93" fmla="*/ 50 h 346"/>
              <a:gd name="T94" fmla="*/ 292 w 298"/>
              <a:gd name="T95" fmla="*/ 72 h 346"/>
              <a:gd name="T96" fmla="*/ 274 w 298"/>
              <a:gd name="T97" fmla="*/ 102 h 346"/>
              <a:gd name="T98" fmla="*/ 268 w 298"/>
              <a:gd name="T99" fmla="*/ 132 h 346"/>
              <a:gd name="T100" fmla="*/ 268 w 298"/>
              <a:gd name="T101" fmla="*/ 152 h 346"/>
              <a:gd name="T102" fmla="*/ 270 w 298"/>
              <a:gd name="T103" fmla="*/ 160 h 346"/>
              <a:gd name="T104" fmla="*/ 272 w 298"/>
              <a:gd name="T105" fmla="*/ 174 h 346"/>
              <a:gd name="T106" fmla="*/ 272 w 298"/>
              <a:gd name="T107" fmla="*/ 192 h 346"/>
              <a:gd name="T108" fmla="*/ 274 w 298"/>
              <a:gd name="T109" fmla="*/ 202 h 346"/>
              <a:gd name="T110" fmla="*/ 272 w 298"/>
              <a:gd name="T111" fmla="*/ 214 h 346"/>
              <a:gd name="T112" fmla="*/ 288 w 298"/>
              <a:gd name="T113" fmla="*/ 228 h 346"/>
              <a:gd name="T114" fmla="*/ 292 w 298"/>
              <a:gd name="T115" fmla="*/ 248 h 34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98"/>
              <a:gd name="T175" fmla="*/ 0 h 346"/>
              <a:gd name="T176" fmla="*/ 298 w 298"/>
              <a:gd name="T177" fmla="*/ 346 h 34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98" h="346">
                <a:moveTo>
                  <a:pt x="290" y="248"/>
                </a:moveTo>
                <a:lnTo>
                  <a:pt x="280" y="250"/>
                </a:lnTo>
                <a:lnTo>
                  <a:pt x="270" y="256"/>
                </a:lnTo>
                <a:lnTo>
                  <a:pt x="264" y="258"/>
                </a:lnTo>
                <a:lnTo>
                  <a:pt x="260" y="262"/>
                </a:lnTo>
                <a:lnTo>
                  <a:pt x="258" y="266"/>
                </a:lnTo>
                <a:lnTo>
                  <a:pt x="256" y="272"/>
                </a:lnTo>
                <a:lnTo>
                  <a:pt x="256" y="310"/>
                </a:lnTo>
                <a:lnTo>
                  <a:pt x="258" y="318"/>
                </a:lnTo>
                <a:lnTo>
                  <a:pt x="260" y="320"/>
                </a:lnTo>
                <a:lnTo>
                  <a:pt x="266" y="324"/>
                </a:lnTo>
                <a:lnTo>
                  <a:pt x="276" y="324"/>
                </a:lnTo>
                <a:lnTo>
                  <a:pt x="276" y="336"/>
                </a:lnTo>
                <a:lnTo>
                  <a:pt x="274" y="340"/>
                </a:lnTo>
                <a:lnTo>
                  <a:pt x="272" y="344"/>
                </a:lnTo>
                <a:lnTo>
                  <a:pt x="268" y="346"/>
                </a:lnTo>
                <a:lnTo>
                  <a:pt x="266" y="346"/>
                </a:lnTo>
                <a:lnTo>
                  <a:pt x="262" y="338"/>
                </a:lnTo>
                <a:lnTo>
                  <a:pt x="258" y="334"/>
                </a:lnTo>
                <a:lnTo>
                  <a:pt x="248" y="326"/>
                </a:lnTo>
                <a:lnTo>
                  <a:pt x="242" y="320"/>
                </a:lnTo>
                <a:lnTo>
                  <a:pt x="238" y="318"/>
                </a:lnTo>
                <a:lnTo>
                  <a:pt x="238" y="314"/>
                </a:lnTo>
                <a:lnTo>
                  <a:pt x="232" y="316"/>
                </a:lnTo>
                <a:lnTo>
                  <a:pt x="230" y="318"/>
                </a:lnTo>
                <a:lnTo>
                  <a:pt x="228" y="318"/>
                </a:lnTo>
                <a:lnTo>
                  <a:pt x="224" y="320"/>
                </a:lnTo>
                <a:lnTo>
                  <a:pt x="218" y="318"/>
                </a:lnTo>
                <a:lnTo>
                  <a:pt x="212" y="316"/>
                </a:lnTo>
                <a:lnTo>
                  <a:pt x="208" y="312"/>
                </a:lnTo>
                <a:lnTo>
                  <a:pt x="206" y="308"/>
                </a:lnTo>
                <a:lnTo>
                  <a:pt x="190" y="302"/>
                </a:lnTo>
                <a:lnTo>
                  <a:pt x="186" y="300"/>
                </a:lnTo>
                <a:lnTo>
                  <a:pt x="178" y="300"/>
                </a:lnTo>
                <a:lnTo>
                  <a:pt x="170" y="300"/>
                </a:lnTo>
                <a:lnTo>
                  <a:pt x="166" y="302"/>
                </a:lnTo>
                <a:lnTo>
                  <a:pt x="162" y="302"/>
                </a:lnTo>
                <a:lnTo>
                  <a:pt x="156" y="300"/>
                </a:lnTo>
                <a:lnTo>
                  <a:pt x="158" y="294"/>
                </a:lnTo>
                <a:lnTo>
                  <a:pt x="158" y="290"/>
                </a:lnTo>
                <a:lnTo>
                  <a:pt x="156" y="282"/>
                </a:lnTo>
                <a:lnTo>
                  <a:pt x="152" y="280"/>
                </a:lnTo>
                <a:lnTo>
                  <a:pt x="152" y="276"/>
                </a:lnTo>
                <a:lnTo>
                  <a:pt x="154" y="254"/>
                </a:lnTo>
                <a:lnTo>
                  <a:pt x="152" y="232"/>
                </a:lnTo>
                <a:lnTo>
                  <a:pt x="146" y="234"/>
                </a:lnTo>
                <a:lnTo>
                  <a:pt x="138" y="234"/>
                </a:lnTo>
                <a:lnTo>
                  <a:pt x="134" y="232"/>
                </a:lnTo>
                <a:lnTo>
                  <a:pt x="132" y="230"/>
                </a:lnTo>
                <a:lnTo>
                  <a:pt x="130" y="228"/>
                </a:lnTo>
                <a:lnTo>
                  <a:pt x="110" y="228"/>
                </a:lnTo>
                <a:lnTo>
                  <a:pt x="110" y="236"/>
                </a:lnTo>
                <a:lnTo>
                  <a:pt x="108" y="240"/>
                </a:lnTo>
                <a:lnTo>
                  <a:pt x="106" y="242"/>
                </a:lnTo>
                <a:lnTo>
                  <a:pt x="98" y="242"/>
                </a:lnTo>
                <a:lnTo>
                  <a:pt x="86" y="242"/>
                </a:lnTo>
                <a:lnTo>
                  <a:pt x="82" y="242"/>
                </a:lnTo>
                <a:lnTo>
                  <a:pt x="80" y="240"/>
                </a:lnTo>
                <a:lnTo>
                  <a:pt x="72" y="232"/>
                </a:lnTo>
                <a:lnTo>
                  <a:pt x="66" y="220"/>
                </a:lnTo>
                <a:lnTo>
                  <a:pt x="66" y="208"/>
                </a:lnTo>
                <a:lnTo>
                  <a:pt x="2" y="208"/>
                </a:lnTo>
                <a:lnTo>
                  <a:pt x="0" y="202"/>
                </a:lnTo>
                <a:lnTo>
                  <a:pt x="2" y="190"/>
                </a:lnTo>
                <a:lnTo>
                  <a:pt x="4" y="186"/>
                </a:lnTo>
                <a:lnTo>
                  <a:pt x="8" y="184"/>
                </a:lnTo>
                <a:lnTo>
                  <a:pt x="14" y="184"/>
                </a:lnTo>
                <a:lnTo>
                  <a:pt x="16" y="184"/>
                </a:lnTo>
                <a:lnTo>
                  <a:pt x="20" y="184"/>
                </a:lnTo>
                <a:lnTo>
                  <a:pt x="22" y="182"/>
                </a:lnTo>
                <a:lnTo>
                  <a:pt x="24" y="180"/>
                </a:lnTo>
                <a:lnTo>
                  <a:pt x="26" y="180"/>
                </a:lnTo>
                <a:lnTo>
                  <a:pt x="30" y="180"/>
                </a:lnTo>
                <a:lnTo>
                  <a:pt x="30" y="184"/>
                </a:lnTo>
                <a:lnTo>
                  <a:pt x="32" y="184"/>
                </a:lnTo>
                <a:lnTo>
                  <a:pt x="36" y="184"/>
                </a:lnTo>
                <a:lnTo>
                  <a:pt x="42" y="184"/>
                </a:lnTo>
                <a:lnTo>
                  <a:pt x="46" y="182"/>
                </a:lnTo>
                <a:lnTo>
                  <a:pt x="50" y="176"/>
                </a:lnTo>
                <a:lnTo>
                  <a:pt x="52" y="168"/>
                </a:lnTo>
                <a:lnTo>
                  <a:pt x="56" y="156"/>
                </a:lnTo>
                <a:lnTo>
                  <a:pt x="56" y="142"/>
                </a:lnTo>
                <a:lnTo>
                  <a:pt x="60" y="140"/>
                </a:lnTo>
                <a:lnTo>
                  <a:pt x="64" y="136"/>
                </a:lnTo>
                <a:lnTo>
                  <a:pt x="66" y="126"/>
                </a:lnTo>
                <a:lnTo>
                  <a:pt x="70" y="122"/>
                </a:lnTo>
                <a:lnTo>
                  <a:pt x="74" y="118"/>
                </a:lnTo>
                <a:lnTo>
                  <a:pt x="78" y="116"/>
                </a:lnTo>
                <a:lnTo>
                  <a:pt x="80" y="112"/>
                </a:lnTo>
                <a:lnTo>
                  <a:pt x="82" y="108"/>
                </a:lnTo>
                <a:lnTo>
                  <a:pt x="80" y="104"/>
                </a:lnTo>
                <a:lnTo>
                  <a:pt x="80" y="102"/>
                </a:lnTo>
                <a:lnTo>
                  <a:pt x="80" y="98"/>
                </a:lnTo>
                <a:lnTo>
                  <a:pt x="92" y="68"/>
                </a:lnTo>
                <a:lnTo>
                  <a:pt x="96" y="54"/>
                </a:lnTo>
                <a:lnTo>
                  <a:pt x="98" y="44"/>
                </a:lnTo>
                <a:lnTo>
                  <a:pt x="96" y="40"/>
                </a:lnTo>
                <a:lnTo>
                  <a:pt x="96" y="38"/>
                </a:lnTo>
                <a:lnTo>
                  <a:pt x="94" y="36"/>
                </a:lnTo>
                <a:lnTo>
                  <a:pt x="94" y="34"/>
                </a:lnTo>
                <a:lnTo>
                  <a:pt x="96" y="24"/>
                </a:lnTo>
                <a:lnTo>
                  <a:pt x="98" y="16"/>
                </a:lnTo>
                <a:lnTo>
                  <a:pt x="100" y="12"/>
                </a:lnTo>
                <a:lnTo>
                  <a:pt x="104" y="10"/>
                </a:lnTo>
                <a:lnTo>
                  <a:pt x="108" y="6"/>
                </a:lnTo>
                <a:lnTo>
                  <a:pt x="110" y="6"/>
                </a:lnTo>
                <a:lnTo>
                  <a:pt x="116" y="6"/>
                </a:lnTo>
                <a:lnTo>
                  <a:pt x="122" y="8"/>
                </a:lnTo>
                <a:lnTo>
                  <a:pt x="134" y="14"/>
                </a:lnTo>
                <a:lnTo>
                  <a:pt x="144" y="20"/>
                </a:lnTo>
                <a:lnTo>
                  <a:pt x="152" y="20"/>
                </a:lnTo>
                <a:lnTo>
                  <a:pt x="160" y="20"/>
                </a:lnTo>
                <a:lnTo>
                  <a:pt x="162" y="20"/>
                </a:lnTo>
                <a:lnTo>
                  <a:pt x="162" y="18"/>
                </a:lnTo>
                <a:lnTo>
                  <a:pt x="164" y="14"/>
                </a:lnTo>
                <a:lnTo>
                  <a:pt x="166" y="12"/>
                </a:lnTo>
                <a:lnTo>
                  <a:pt x="170" y="14"/>
                </a:lnTo>
                <a:lnTo>
                  <a:pt x="172" y="14"/>
                </a:lnTo>
                <a:lnTo>
                  <a:pt x="178" y="12"/>
                </a:lnTo>
                <a:lnTo>
                  <a:pt x="182" y="10"/>
                </a:lnTo>
                <a:lnTo>
                  <a:pt x="188" y="8"/>
                </a:lnTo>
                <a:lnTo>
                  <a:pt x="192" y="8"/>
                </a:lnTo>
                <a:lnTo>
                  <a:pt x="204" y="8"/>
                </a:lnTo>
                <a:lnTo>
                  <a:pt x="206" y="2"/>
                </a:lnTo>
                <a:lnTo>
                  <a:pt x="210" y="0"/>
                </a:lnTo>
                <a:lnTo>
                  <a:pt x="216" y="2"/>
                </a:lnTo>
                <a:lnTo>
                  <a:pt x="224" y="4"/>
                </a:lnTo>
                <a:lnTo>
                  <a:pt x="236" y="4"/>
                </a:lnTo>
                <a:lnTo>
                  <a:pt x="246" y="14"/>
                </a:lnTo>
                <a:lnTo>
                  <a:pt x="252" y="16"/>
                </a:lnTo>
                <a:lnTo>
                  <a:pt x="260" y="20"/>
                </a:lnTo>
                <a:lnTo>
                  <a:pt x="260" y="16"/>
                </a:lnTo>
                <a:lnTo>
                  <a:pt x="264" y="16"/>
                </a:lnTo>
                <a:lnTo>
                  <a:pt x="268" y="20"/>
                </a:lnTo>
                <a:lnTo>
                  <a:pt x="272" y="16"/>
                </a:lnTo>
                <a:lnTo>
                  <a:pt x="280" y="16"/>
                </a:lnTo>
                <a:lnTo>
                  <a:pt x="282" y="20"/>
                </a:lnTo>
                <a:lnTo>
                  <a:pt x="284" y="24"/>
                </a:lnTo>
                <a:lnTo>
                  <a:pt x="294" y="32"/>
                </a:lnTo>
                <a:lnTo>
                  <a:pt x="296" y="44"/>
                </a:lnTo>
                <a:lnTo>
                  <a:pt x="296" y="50"/>
                </a:lnTo>
                <a:lnTo>
                  <a:pt x="298" y="54"/>
                </a:lnTo>
                <a:lnTo>
                  <a:pt x="298" y="64"/>
                </a:lnTo>
                <a:lnTo>
                  <a:pt x="292" y="72"/>
                </a:lnTo>
                <a:lnTo>
                  <a:pt x="286" y="80"/>
                </a:lnTo>
                <a:lnTo>
                  <a:pt x="280" y="92"/>
                </a:lnTo>
                <a:lnTo>
                  <a:pt x="274" y="102"/>
                </a:lnTo>
                <a:lnTo>
                  <a:pt x="274" y="124"/>
                </a:lnTo>
                <a:lnTo>
                  <a:pt x="272" y="128"/>
                </a:lnTo>
                <a:lnTo>
                  <a:pt x="268" y="132"/>
                </a:lnTo>
                <a:lnTo>
                  <a:pt x="266" y="138"/>
                </a:lnTo>
                <a:lnTo>
                  <a:pt x="266" y="148"/>
                </a:lnTo>
                <a:lnTo>
                  <a:pt x="268" y="152"/>
                </a:lnTo>
                <a:lnTo>
                  <a:pt x="272" y="154"/>
                </a:lnTo>
                <a:lnTo>
                  <a:pt x="272" y="156"/>
                </a:lnTo>
                <a:lnTo>
                  <a:pt x="270" y="160"/>
                </a:lnTo>
                <a:lnTo>
                  <a:pt x="270" y="164"/>
                </a:lnTo>
                <a:lnTo>
                  <a:pt x="270" y="168"/>
                </a:lnTo>
                <a:lnTo>
                  <a:pt x="272" y="174"/>
                </a:lnTo>
                <a:lnTo>
                  <a:pt x="274" y="182"/>
                </a:lnTo>
                <a:lnTo>
                  <a:pt x="272" y="186"/>
                </a:lnTo>
                <a:lnTo>
                  <a:pt x="272" y="192"/>
                </a:lnTo>
                <a:lnTo>
                  <a:pt x="272" y="196"/>
                </a:lnTo>
                <a:lnTo>
                  <a:pt x="272" y="198"/>
                </a:lnTo>
                <a:lnTo>
                  <a:pt x="274" y="202"/>
                </a:lnTo>
                <a:lnTo>
                  <a:pt x="272" y="206"/>
                </a:lnTo>
                <a:lnTo>
                  <a:pt x="272" y="208"/>
                </a:lnTo>
                <a:lnTo>
                  <a:pt x="272" y="214"/>
                </a:lnTo>
                <a:lnTo>
                  <a:pt x="278" y="218"/>
                </a:lnTo>
                <a:lnTo>
                  <a:pt x="282" y="224"/>
                </a:lnTo>
                <a:lnTo>
                  <a:pt x="288" y="228"/>
                </a:lnTo>
                <a:lnTo>
                  <a:pt x="288" y="234"/>
                </a:lnTo>
                <a:lnTo>
                  <a:pt x="290" y="240"/>
                </a:lnTo>
                <a:lnTo>
                  <a:pt x="292" y="248"/>
                </a:lnTo>
                <a:lnTo>
                  <a:pt x="290" y="24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5" name="Freeform 110"/>
          <p:cNvSpPr>
            <a:spLocks noChangeAspect="1"/>
          </p:cNvSpPr>
          <p:nvPr/>
        </p:nvSpPr>
        <p:spPr bwMode="auto">
          <a:xfrm>
            <a:off x="5214938" y="4475163"/>
            <a:ext cx="260350" cy="442912"/>
          </a:xfrm>
          <a:custGeom>
            <a:avLst/>
            <a:gdLst>
              <a:gd name="T0" fmla="*/ 32 w 174"/>
              <a:gd name="T1" fmla="*/ 288 h 298"/>
              <a:gd name="T2" fmla="*/ 34 w 174"/>
              <a:gd name="T3" fmla="*/ 274 h 298"/>
              <a:gd name="T4" fmla="*/ 44 w 174"/>
              <a:gd name="T5" fmla="*/ 268 h 298"/>
              <a:gd name="T6" fmla="*/ 66 w 174"/>
              <a:gd name="T7" fmla="*/ 258 h 298"/>
              <a:gd name="T8" fmla="*/ 74 w 174"/>
              <a:gd name="T9" fmla="*/ 248 h 298"/>
              <a:gd name="T10" fmla="*/ 78 w 174"/>
              <a:gd name="T11" fmla="*/ 218 h 298"/>
              <a:gd name="T12" fmla="*/ 76 w 174"/>
              <a:gd name="T13" fmla="*/ 204 h 298"/>
              <a:gd name="T14" fmla="*/ 74 w 174"/>
              <a:gd name="T15" fmla="*/ 192 h 298"/>
              <a:gd name="T16" fmla="*/ 70 w 174"/>
              <a:gd name="T17" fmla="*/ 182 h 298"/>
              <a:gd name="T18" fmla="*/ 70 w 174"/>
              <a:gd name="T19" fmla="*/ 172 h 298"/>
              <a:gd name="T20" fmla="*/ 76 w 174"/>
              <a:gd name="T21" fmla="*/ 162 h 298"/>
              <a:gd name="T22" fmla="*/ 94 w 174"/>
              <a:gd name="T23" fmla="*/ 152 h 298"/>
              <a:gd name="T24" fmla="*/ 102 w 174"/>
              <a:gd name="T25" fmla="*/ 140 h 298"/>
              <a:gd name="T26" fmla="*/ 112 w 174"/>
              <a:gd name="T27" fmla="*/ 128 h 298"/>
              <a:gd name="T28" fmla="*/ 150 w 174"/>
              <a:gd name="T29" fmla="*/ 108 h 298"/>
              <a:gd name="T30" fmla="*/ 162 w 174"/>
              <a:gd name="T31" fmla="*/ 94 h 298"/>
              <a:gd name="T32" fmla="*/ 168 w 174"/>
              <a:gd name="T33" fmla="*/ 76 h 298"/>
              <a:gd name="T34" fmla="*/ 170 w 174"/>
              <a:gd name="T35" fmla="*/ 56 h 298"/>
              <a:gd name="T36" fmla="*/ 174 w 174"/>
              <a:gd name="T37" fmla="*/ 48 h 298"/>
              <a:gd name="T38" fmla="*/ 172 w 174"/>
              <a:gd name="T39" fmla="*/ 10 h 298"/>
              <a:gd name="T40" fmla="*/ 166 w 174"/>
              <a:gd name="T41" fmla="*/ 2 h 298"/>
              <a:gd name="T42" fmla="*/ 154 w 174"/>
              <a:gd name="T43" fmla="*/ 6 h 298"/>
              <a:gd name="T44" fmla="*/ 130 w 174"/>
              <a:gd name="T45" fmla="*/ 14 h 298"/>
              <a:gd name="T46" fmla="*/ 124 w 174"/>
              <a:gd name="T47" fmla="*/ 18 h 298"/>
              <a:gd name="T48" fmla="*/ 118 w 174"/>
              <a:gd name="T49" fmla="*/ 20 h 298"/>
              <a:gd name="T50" fmla="*/ 112 w 174"/>
              <a:gd name="T51" fmla="*/ 18 h 298"/>
              <a:gd name="T52" fmla="*/ 106 w 174"/>
              <a:gd name="T53" fmla="*/ 20 h 298"/>
              <a:gd name="T54" fmla="*/ 100 w 174"/>
              <a:gd name="T55" fmla="*/ 22 h 298"/>
              <a:gd name="T56" fmla="*/ 72 w 174"/>
              <a:gd name="T57" fmla="*/ 28 h 298"/>
              <a:gd name="T58" fmla="*/ 72 w 174"/>
              <a:gd name="T59" fmla="*/ 42 h 298"/>
              <a:gd name="T60" fmla="*/ 80 w 174"/>
              <a:gd name="T61" fmla="*/ 56 h 298"/>
              <a:gd name="T62" fmla="*/ 92 w 174"/>
              <a:gd name="T63" fmla="*/ 74 h 298"/>
              <a:gd name="T64" fmla="*/ 92 w 174"/>
              <a:gd name="T65" fmla="*/ 88 h 298"/>
              <a:gd name="T66" fmla="*/ 88 w 174"/>
              <a:gd name="T67" fmla="*/ 100 h 298"/>
              <a:gd name="T68" fmla="*/ 82 w 174"/>
              <a:gd name="T69" fmla="*/ 106 h 298"/>
              <a:gd name="T70" fmla="*/ 78 w 174"/>
              <a:gd name="T71" fmla="*/ 110 h 298"/>
              <a:gd name="T72" fmla="*/ 76 w 174"/>
              <a:gd name="T73" fmla="*/ 114 h 298"/>
              <a:gd name="T74" fmla="*/ 68 w 174"/>
              <a:gd name="T75" fmla="*/ 108 h 298"/>
              <a:gd name="T76" fmla="*/ 68 w 174"/>
              <a:gd name="T77" fmla="*/ 90 h 298"/>
              <a:gd name="T78" fmla="*/ 70 w 174"/>
              <a:gd name="T79" fmla="*/ 72 h 298"/>
              <a:gd name="T80" fmla="*/ 56 w 174"/>
              <a:gd name="T81" fmla="*/ 72 h 298"/>
              <a:gd name="T82" fmla="*/ 50 w 174"/>
              <a:gd name="T83" fmla="*/ 64 h 298"/>
              <a:gd name="T84" fmla="*/ 34 w 174"/>
              <a:gd name="T85" fmla="*/ 70 h 298"/>
              <a:gd name="T86" fmla="*/ 12 w 174"/>
              <a:gd name="T87" fmla="*/ 76 h 298"/>
              <a:gd name="T88" fmla="*/ 0 w 174"/>
              <a:gd name="T89" fmla="*/ 82 h 298"/>
              <a:gd name="T90" fmla="*/ 18 w 174"/>
              <a:gd name="T91" fmla="*/ 102 h 298"/>
              <a:gd name="T92" fmla="*/ 36 w 174"/>
              <a:gd name="T93" fmla="*/ 110 h 298"/>
              <a:gd name="T94" fmla="*/ 44 w 174"/>
              <a:gd name="T95" fmla="*/ 120 h 298"/>
              <a:gd name="T96" fmla="*/ 44 w 174"/>
              <a:gd name="T97" fmla="*/ 136 h 298"/>
              <a:gd name="T98" fmla="*/ 40 w 174"/>
              <a:gd name="T99" fmla="*/ 148 h 298"/>
              <a:gd name="T100" fmla="*/ 40 w 174"/>
              <a:gd name="T101" fmla="*/ 168 h 298"/>
              <a:gd name="T102" fmla="*/ 36 w 174"/>
              <a:gd name="T103" fmla="*/ 188 h 298"/>
              <a:gd name="T104" fmla="*/ 18 w 174"/>
              <a:gd name="T105" fmla="*/ 208 h 298"/>
              <a:gd name="T106" fmla="*/ 14 w 174"/>
              <a:gd name="T107" fmla="*/ 226 h 298"/>
              <a:gd name="T108" fmla="*/ 20 w 174"/>
              <a:gd name="T109" fmla="*/ 242 h 298"/>
              <a:gd name="T110" fmla="*/ 20 w 174"/>
              <a:gd name="T111" fmla="*/ 258 h 298"/>
              <a:gd name="T112" fmla="*/ 18 w 174"/>
              <a:gd name="T113" fmla="*/ 298 h 298"/>
              <a:gd name="T114" fmla="*/ 30 w 174"/>
              <a:gd name="T115" fmla="*/ 298 h 29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4"/>
              <a:gd name="T175" fmla="*/ 0 h 298"/>
              <a:gd name="T176" fmla="*/ 174 w 174"/>
              <a:gd name="T177" fmla="*/ 298 h 29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4" h="298">
                <a:moveTo>
                  <a:pt x="30" y="298"/>
                </a:moveTo>
                <a:lnTo>
                  <a:pt x="32" y="288"/>
                </a:lnTo>
                <a:lnTo>
                  <a:pt x="32" y="282"/>
                </a:lnTo>
                <a:lnTo>
                  <a:pt x="34" y="274"/>
                </a:lnTo>
                <a:lnTo>
                  <a:pt x="38" y="270"/>
                </a:lnTo>
                <a:lnTo>
                  <a:pt x="44" y="268"/>
                </a:lnTo>
                <a:lnTo>
                  <a:pt x="50" y="264"/>
                </a:lnTo>
                <a:lnTo>
                  <a:pt x="66" y="258"/>
                </a:lnTo>
                <a:lnTo>
                  <a:pt x="72" y="254"/>
                </a:lnTo>
                <a:lnTo>
                  <a:pt x="74" y="248"/>
                </a:lnTo>
                <a:lnTo>
                  <a:pt x="78" y="232"/>
                </a:lnTo>
                <a:lnTo>
                  <a:pt x="78" y="218"/>
                </a:lnTo>
                <a:lnTo>
                  <a:pt x="78" y="210"/>
                </a:lnTo>
                <a:lnTo>
                  <a:pt x="76" y="204"/>
                </a:lnTo>
                <a:lnTo>
                  <a:pt x="74" y="196"/>
                </a:lnTo>
                <a:lnTo>
                  <a:pt x="74" y="192"/>
                </a:lnTo>
                <a:lnTo>
                  <a:pt x="74" y="186"/>
                </a:lnTo>
                <a:lnTo>
                  <a:pt x="70" y="182"/>
                </a:lnTo>
                <a:lnTo>
                  <a:pt x="70" y="178"/>
                </a:lnTo>
                <a:lnTo>
                  <a:pt x="70" y="172"/>
                </a:lnTo>
                <a:lnTo>
                  <a:pt x="72" y="168"/>
                </a:lnTo>
                <a:lnTo>
                  <a:pt x="76" y="162"/>
                </a:lnTo>
                <a:lnTo>
                  <a:pt x="86" y="156"/>
                </a:lnTo>
                <a:lnTo>
                  <a:pt x="94" y="152"/>
                </a:lnTo>
                <a:lnTo>
                  <a:pt x="100" y="148"/>
                </a:lnTo>
                <a:lnTo>
                  <a:pt x="102" y="140"/>
                </a:lnTo>
                <a:lnTo>
                  <a:pt x="108" y="134"/>
                </a:lnTo>
                <a:lnTo>
                  <a:pt x="112" y="128"/>
                </a:lnTo>
                <a:lnTo>
                  <a:pt x="130" y="116"/>
                </a:lnTo>
                <a:lnTo>
                  <a:pt x="150" y="108"/>
                </a:lnTo>
                <a:lnTo>
                  <a:pt x="156" y="100"/>
                </a:lnTo>
                <a:lnTo>
                  <a:pt x="162" y="94"/>
                </a:lnTo>
                <a:lnTo>
                  <a:pt x="168" y="84"/>
                </a:lnTo>
                <a:lnTo>
                  <a:pt x="168" y="76"/>
                </a:lnTo>
                <a:lnTo>
                  <a:pt x="168" y="66"/>
                </a:lnTo>
                <a:lnTo>
                  <a:pt x="170" y="56"/>
                </a:lnTo>
                <a:lnTo>
                  <a:pt x="170" y="50"/>
                </a:lnTo>
                <a:lnTo>
                  <a:pt x="174" y="48"/>
                </a:lnTo>
                <a:lnTo>
                  <a:pt x="172" y="22"/>
                </a:lnTo>
                <a:lnTo>
                  <a:pt x="172" y="10"/>
                </a:lnTo>
                <a:lnTo>
                  <a:pt x="174" y="0"/>
                </a:lnTo>
                <a:lnTo>
                  <a:pt x="166" y="2"/>
                </a:lnTo>
                <a:lnTo>
                  <a:pt x="158" y="2"/>
                </a:lnTo>
                <a:lnTo>
                  <a:pt x="154" y="6"/>
                </a:lnTo>
                <a:lnTo>
                  <a:pt x="144" y="10"/>
                </a:lnTo>
                <a:lnTo>
                  <a:pt x="130" y="14"/>
                </a:lnTo>
                <a:lnTo>
                  <a:pt x="126" y="16"/>
                </a:lnTo>
                <a:lnTo>
                  <a:pt x="124" y="18"/>
                </a:lnTo>
                <a:lnTo>
                  <a:pt x="122" y="20"/>
                </a:lnTo>
                <a:lnTo>
                  <a:pt x="118" y="20"/>
                </a:lnTo>
                <a:lnTo>
                  <a:pt x="114" y="20"/>
                </a:lnTo>
                <a:lnTo>
                  <a:pt x="112" y="18"/>
                </a:lnTo>
                <a:lnTo>
                  <a:pt x="108" y="18"/>
                </a:lnTo>
                <a:lnTo>
                  <a:pt x="106" y="20"/>
                </a:lnTo>
                <a:lnTo>
                  <a:pt x="104" y="22"/>
                </a:lnTo>
                <a:lnTo>
                  <a:pt x="100" y="22"/>
                </a:lnTo>
                <a:lnTo>
                  <a:pt x="74" y="20"/>
                </a:lnTo>
                <a:lnTo>
                  <a:pt x="72" y="28"/>
                </a:lnTo>
                <a:lnTo>
                  <a:pt x="70" y="36"/>
                </a:lnTo>
                <a:lnTo>
                  <a:pt x="72" y="42"/>
                </a:lnTo>
                <a:lnTo>
                  <a:pt x="74" y="48"/>
                </a:lnTo>
                <a:lnTo>
                  <a:pt x="80" y="56"/>
                </a:lnTo>
                <a:lnTo>
                  <a:pt x="88" y="68"/>
                </a:lnTo>
                <a:lnTo>
                  <a:pt x="92" y="74"/>
                </a:lnTo>
                <a:lnTo>
                  <a:pt x="92" y="80"/>
                </a:lnTo>
                <a:lnTo>
                  <a:pt x="92" y="88"/>
                </a:lnTo>
                <a:lnTo>
                  <a:pt x="90" y="94"/>
                </a:lnTo>
                <a:lnTo>
                  <a:pt x="88" y="100"/>
                </a:lnTo>
                <a:lnTo>
                  <a:pt x="86" y="102"/>
                </a:lnTo>
                <a:lnTo>
                  <a:pt x="82" y="106"/>
                </a:lnTo>
                <a:lnTo>
                  <a:pt x="80" y="108"/>
                </a:lnTo>
                <a:lnTo>
                  <a:pt x="78" y="110"/>
                </a:lnTo>
                <a:lnTo>
                  <a:pt x="78" y="118"/>
                </a:lnTo>
                <a:lnTo>
                  <a:pt x="76" y="114"/>
                </a:lnTo>
                <a:lnTo>
                  <a:pt x="72" y="110"/>
                </a:lnTo>
                <a:lnTo>
                  <a:pt x="68" y="108"/>
                </a:lnTo>
                <a:lnTo>
                  <a:pt x="66" y="100"/>
                </a:lnTo>
                <a:lnTo>
                  <a:pt x="68" y="90"/>
                </a:lnTo>
                <a:lnTo>
                  <a:pt x="70" y="82"/>
                </a:lnTo>
                <a:lnTo>
                  <a:pt x="70" y="72"/>
                </a:lnTo>
                <a:lnTo>
                  <a:pt x="62" y="72"/>
                </a:lnTo>
                <a:lnTo>
                  <a:pt x="56" y="72"/>
                </a:lnTo>
                <a:lnTo>
                  <a:pt x="52" y="70"/>
                </a:lnTo>
                <a:lnTo>
                  <a:pt x="50" y="64"/>
                </a:lnTo>
                <a:lnTo>
                  <a:pt x="44" y="64"/>
                </a:lnTo>
                <a:lnTo>
                  <a:pt x="34" y="70"/>
                </a:lnTo>
                <a:lnTo>
                  <a:pt x="22" y="72"/>
                </a:lnTo>
                <a:lnTo>
                  <a:pt x="12" y="76"/>
                </a:lnTo>
                <a:lnTo>
                  <a:pt x="6" y="80"/>
                </a:lnTo>
                <a:lnTo>
                  <a:pt x="0" y="82"/>
                </a:lnTo>
                <a:lnTo>
                  <a:pt x="2" y="98"/>
                </a:lnTo>
                <a:lnTo>
                  <a:pt x="18" y="102"/>
                </a:lnTo>
                <a:lnTo>
                  <a:pt x="30" y="106"/>
                </a:lnTo>
                <a:lnTo>
                  <a:pt x="36" y="110"/>
                </a:lnTo>
                <a:lnTo>
                  <a:pt x="40" y="114"/>
                </a:lnTo>
                <a:lnTo>
                  <a:pt x="44" y="120"/>
                </a:lnTo>
                <a:lnTo>
                  <a:pt x="44" y="128"/>
                </a:lnTo>
                <a:lnTo>
                  <a:pt x="44" y="136"/>
                </a:lnTo>
                <a:lnTo>
                  <a:pt x="42" y="142"/>
                </a:lnTo>
                <a:lnTo>
                  <a:pt x="40" y="148"/>
                </a:lnTo>
                <a:lnTo>
                  <a:pt x="40" y="158"/>
                </a:lnTo>
                <a:lnTo>
                  <a:pt x="40" y="168"/>
                </a:lnTo>
                <a:lnTo>
                  <a:pt x="38" y="178"/>
                </a:lnTo>
                <a:lnTo>
                  <a:pt x="36" y="188"/>
                </a:lnTo>
                <a:lnTo>
                  <a:pt x="30" y="196"/>
                </a:lnTo>
                <a:lnTo>
                  <a:pt x="18" y="208"/>
                </a:lnTo>
                <a:lnTo>
                  <a:pt x="14" y="218"/>
                </a:lnTo>
                <a:lnTo>
                  <a:pt x="14" y="226"/>
                </a:lnTo>
                <a:lnTo>
                  <a:pt x="18" y="234"/>
                </a:lnTo>
                <a:lnTo>
                  <a:pt x="20" y="242"/>
                </a:lnTo>
                <a:lnTo>
                  <a:pt x="22" y="250"/>
                </a:lnTo>
                <a:lnTo>
                  <a:pt x="20" y="258"/>
                </a:lnTo>
                <a:lnTo>
                  <a:pt x="18" y="264"/>
                </a:lnTo>
                <a:lnTo>
                  <a:pt x="18" y="298"/>
                </a:lnTo>
                <a:lnTo>
                  <a:pt x="28" y="298"/>
                </a:lnTo>
                <a:lnTo>
                  <a:pt x="30" y="29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6" name="Freeform 111"/>
          <p:cNvSpPr>
            <a:spLocks noChangeAspect="1"/>
          </p:cNvSpPr>
          <p:nvPr/>
        </p:nvSpPr>
        <p:spPr bwMode="auto">
          <a:xfrm>
            <a:off x="4881563" y="4787900"/>
            <a:ext cx="381000" cy="349250"/>
          </a:xfrm>
          <a:custGeom>
            <a:avLst/>
            <a:gdLst>
              <a:gd name="T0" fmla="*/ 252 w 256"/>
              <a:gd name="T1" fmla="*/ 92 h 234"/>
              <a:gd name="T2" fmla="*/ 256 w 256"/>
              <a:gd name="T3" fmla="*/ 100 h 234"/>
              <a:gd name="T4" fmla="*/ 256 w 256"/>
              <a:gd name="T5" fmla="*/ 108 h 234"/>
              <a:gd name="T6" fmla="*/ 248 w 256"/>
              <a:gd name="T7" fmla="*/ 118 h 234"/>
              <a:gd name="T8" fmla="*/ 226 w 256"/>
              <a:gd name="T9" fmla="*/ 136 h 234"/>
              <a:gd name="T10" fmla="*/ 206 w 256"/>
              <a:gd name="T11" fmla="*/ 170 h 234"/>
              <a:gd name="T12" fmla="*/ 182 w 256"/>
              <a:gd name="T13" fmla="*/ 198 h 234"/>
              <a:gd name="T14" fmla="*/ 162 w 256"/>
              <a:gd name="T15" fmla="*/ 206 h 234"/>
              <a:gd name="T16" fmla="*/ 146 w 256"/>
              <a:gd name="T17" fmla="*/ 212 h 234"/>
              <a:gd name="T18" fmla="*/ 132 w 256"/>
              <a:gd name="T19" fmla="*/ 220 h 234"/>
              <a:gd name="T20" fmla="*/ 112 w 256"/>
              <a:gd name="T21" fmla="*/ 222 h 234"/>
              <a:gd name="T22" fmla="*/ 82 w 256"/>
              <a:gd name="T23" fmla="*/ 220 h 234"/>
              <a:gd name="T24" fmla="*/ 78 w 256"/>
              <a:gd name="T25" fmla="*/ 228 h 234"/>
              <a:gd name="T26" fmla="*/ 58 w 256"/>
              <a:gd name="T27" fmla="*/ 228 h 234"/>
              <a:gd name="T28" fmla="*/ 46 w 256"/>
              <a:gd name="T29" fmla="*/ 234 h 234"/>
              <a:gd name="T30" fmla="*/ 22 w 256"/>
              <a:gd name="T31" fmla="*/ 210 h 234"/>
              <a:gd name="T32" fmla="*/ 22 w 256"/>
              <a:gd name="T33" fmla="*/ 200 h 234"/>
              <a:gd name="T34" fmla="*/ 24 w 256"/>
              <a:gd name="T35" fmla="*/ 184 h 234"/>
              <a:gd name="T36" fmla="*/ 20 w 256"/>
              <a:gd name="T37" fmla="*/ 174 h 234"/>
              <a:gd name="T38" fmla="*/ 16 w 256"/>
              <a:gd name="T39" fmla="*/ 166 h 234"/>
              <a:gd name="T40" fmla="*/ 10 w 256"/>
              <a:gd name="T41" fmla="*/ 140 h 234"/>
              <a:gd name="T42" fmla="*/ 0 w 256"/>
              <a:gd name="T43" fmla="*/ 122 h 234"/>
              <a:gd name="T44" fmla="*/ 6 w 256"/>
              <a:gd name="T45" fmla="*/ 114 h 234"/>
              <a:gd name="T46" fmla="*/ 14 w 256"/>
              <a:gd name="T47" fmla="*/ 120 h 234"/>
              <a:gd name="T48" fmla="*/ 24 w 256"/>
              <a:gd name="T49" fmla="*/ 126 h 234"/>
              <a:gd name="T50" fmla="*/ 42 w 256"/>
              <a:gd name="T51" fmla="*/ 126 h 234"/>
              <a:gd name="T52" fmla="*/ 52 w 256"/>
              <a:gd name="T53" fmla="*/ 118 h 234"/>
              <a:gd name="T54" fmla="*/ 54 w 256"/>
              <a:gd name="T55" fmla="*/ 54 h 234"/>
              <a:gd name="T56" fmla="*/ 68 w 256"/>
              <a:gd name="T57" fmla="*/ 64 h 234"/>
              <a:gd name="T58" fmla="*/ 70 w 256"/>
              <a:gd name="T59" fmla="*/ 74 h 234"/>
              <a:gd name="T60" fmla="*/ 66 w 256"/>
              <a:gd name="T61" fmla="*/ 90 h 234"/>
              <a:gd name="T62" fmla="*/ 90 w 256"/>
              <a:gd name="T63" fmla="*/ 84 h 234"/>
              <a:gd name="T64" fmla="*/ 106 w 256"/>
              <a:gd name="T65" fmla="*/ 64 h 234"/>
              <a:gd name="T66" fmla="*/ 116 w 256"/>
              <a:gd name="T67" fmla="*/ 62 h 234"/>
              <a:gd name="T68" fmla="*/ 126 w 256"/>
              <a:gd name="T69" fmla="*/ 68 h 234"/>
              <a:gd name="T70" fmla="*/ 138 w 256"/>
              <a:gd name="T71" fmla="*/ 68 h 234"/>
              <a:gd name="T72" fmla="*/ 146 w 256"/>
              <a:gd name="T73" fmla="*/ 60 h 234"/>
              <a:gd name="T74" fmla="*/ 152 w 256"/>
              <a:gd name="T75" fmla="*/ 50 h 234"/>
              <a:gd name="T76" fmla="*/ 158 w 256"/>
              <a:gd name="T77" fmla="*/ 46 h 234"/>
              <a:gd name="T78" fmla="*/ 172 w 256"/>
              <a:gd name="T79" fmla="*/ 32 h 234"/>
              <a:gd name="T80" fmla="*/ 188 w 256"/>
              <a:gd name="T81" fmla="*/ 10 h 234"/>
              <a:gd name="T82" fmla="*/ 202 w 256"/>
              <a:gd name="T83" fmla="*/ 2 h 234"/>
              <a:gd name="T84" fmla="*/ 216 w 256"/>
              <a:gd name="T85" fmla="*/ 2 h 234"/>
              <a:gd name="T86" fmla="*/ 228 w 256"/>
              <a:gd name="T87" fmla="*/ 6 h 234"/>
              <a:gd name="T88" fmla="*/ 238 w 256"/>
              <a:gd name="T89" fmla="*/ 16 h 234"/>
              <a:gd name="T90" fmla="*/ 244 w 256"/>
              <a:gd name="T91" fmla="*/ 32 h 234"/>
              <a:gd name="T92" fmla="*/ 244 w 256"/>
              <a:gd name="T93" fmla="*/ 48 h 234"/>
              <a:gd name="T94" fmla="*/ 242 w 256"/>
              <a:gd name="T95" fmla="*/ 88 h 23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56"/>
              <a:gd name="T145" fmla="*/ 0 h 234"/>
              <a:gd name="T146" fmla="*/ 256 w 256"/>
              <a:gd name="T147" fmla="*/ 234 h 23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56" h="234">
                <a:moveTo>
                  <a:pt x="254" y="88"/>
                </a:moveTo>
                <a:lnTo>
                  <a:pt x="252" y="92"/>
                </a:lnTo>
                <a:lnTo>
                  <a:pt x="254" y="98"/>
                </a:lnTo>
                <a:lnTo>
                  <a:pt x="256" y="100"/>
                </a:lnTo>
                <a:lnTo>
                  <a:pt x="256" y="104"/>
                </a:lnTo>
                <a:lnTo>
                  <a:pt x="256" y="108"/>
                </a:lnTo>
                <a:lnTo>
                  <a:pt x="254" y="114"/>
                </a:lnTo>
                <a:lnTo>
                  <a:pt x="248" y="118"/>
                </a:lnTo>
                <a:lnTo>
                  <a:pt x="236" y="126"/>
                </a:lnTo>
                <a:lnTo>
                  <a:pt x="226" y="136"/>
                </a:lnTo>
                <a:lnTo>
                  <a:pt x="218" y="146"/>
                </a:lnTo>
                <a:lnTo>
                  <a:pt x="206" y="170"/>
                </a:lnTo>
                <a:lnTo>
                  <a:pt x="190" y="188"/>
                </a:lnTo>
                <a:lnTo>
                  <a:pt x="182" y="198"/>
                </a:lnTo>
                <a:lnTo>
                  <a:pt x="172" y="204"/>
                </a:lnTo>
                <a:lnTo>
                  <a:pt x="162" y="206"/>
                </a:lnTo>
                <a:lnTo>
                  <a:pt x="156" y="208"/>
                </a:lnTo>
                <a:lnTo>
                  <a:pt x="146" y="212"/>
                </a:lnTo>
                <a:lnTo>
                  <a:pt x="136" y="216"/>
                </a:lnTo>
                <a:lnTo>
                  <a:pt x="132" y="220"/>
                </a:lnTo>
                <a:lnTo>
                  <a:pt x="126" y="222"/>
                </a:lnTo>
                <a:lnTo>
                  <a:pt x="112" y="222"/>
                </a:lnTo>
                <a:lnTo>
                  <a:pt x="98" y="220"/>
                </a:lnTo>
                <a:lnTo>
                  <a:pt x="82" y="220"/>
                </a:lnTo>
                <a:lnTo>
                  <a:pt x="80" y="224"/>
                </a:lnTo>
                <a:lnTo>
                  <a:pt x="78" y="228"/>
                </a:lnTo>
                <a:lnTo>
                  <a:pt x="68" y="228"/>
                </a:lnTo>
                <a:lnTo>
                  <a:pt x="58" y="228"/>
                </a:lnTo>
                <a:lnTo>
                  <a:pt x="52" y="230"/>
                </a:lnTo>
                <a:lnTo>
                  <a:pt x="46" y="234"/>
                </a:lnTo>
                <a:lnTo>
                  <a:pt x="28" y="220"/>
                </a:lnTo>
                <a:lnTo>
                  <a:pt x="22" y="210"/>
                </a:lnTo>
                <a:lnTo>
                  <a:pt x="20" y="204"/>
                </a:lnTo>
                <a:lnTo>
                  <a:pt x="22" y="200"/>
                </a:lnTo>
                <a:lnTo>
                  <a:pt x="24" y="194"/>
                </a:lnTo>
                <a:lnTo>
                  <a:pt x="24" y="184"/>
                </a:lnTo>
                <a:lnTo>
                  <a:pt x="24" y="178"/>
                </a:lnTo>
                <a:lnTo>
                  <a:pt x="20" y="174"/>
                </a:lnTo>
                <a:lnTo>
                  <a:pt x="16" y="170"/>
                </a:lnTo>
                <a:lnTo>
                  <a:pt x="16" y="166"/>
                </a:lnTo>
                <a:lnTo>
                  <a:pt x="14" y="150"/>
                </a:lnTo>
                <a:lnTo>
                  <a:pt x="10" y="140"/>
                </a:lnTo>
                <a:lnTo>
                  <a:pt x="6" y="132"/>
                </a:lnTo>
                <a:lnTo>
                  <a:pt x="0" y="122"/>
                </a:lnTo>
                <a:lnTo>
                  <a:pt x="4" y="118"/>
                </a:lnTo>
                <a:lnTo>
                  <a:pt x="6" y="114"/>
                </a:lnTo>
                <a:lnTo>
                  <a:pt x="10" y="114"/>
                </a:lnTo>
                <a:lnTo>
                  <a:pt x="14" y="120"/>
                </a:lnTo>
                <a:lnTo>
                  <a:pt x="20" y="124"/>
                </a:lnTo>
                <a:lnTo>
                  <a:pt x="24" y="126"/>
                </a:lnTo>
                <a:lnTo>
                  <a:pt x="32" y="126"/>
                </a:lnTo>
                <a:lnTo>
                  <a:pt x="42" y="126"/>
                </a:lnTo>
                <a:lnTo>
                  <a:pt x="48" y="122"/>
                </a:lnTo>
                <a:lnTo>
                  <a:pt x="52" y="118"/>
                </a:lnTo>
                <a:lnTo>
                  <a:pt x="56" y="116"/>
                </a:lnTo>
                <a:lnTo>
                  <a:pt x="54" y="54"/>
                </a:lnTo>
                <a:lnTo>
                  <a:pt x="60" y="56"/>
                </a:lnTo>
                <a:lnTo>
                  <a:pt x="68" y="64"/>
                </a:lnTo>
                <a:lnTo>
                  <a:pt x="70" y="68"/>
                </a:lnTo>
                <a:lnTo>
                  <a:pt x="70" y="74"/>
                </a:lnTo>
                <a:lnTo>
                  <a:pt x="68" y="82"/>
                </a:lnTo>
                <a:lnTo>
                  <a:pt x="66" y="90"/>
                </a:lnTo>
                <a:lnTo>
                  <a:pt x="82" y="90"/>
                </a:lnTo>
                <a:lnTo>
                  <a:pt x="90" y="84"/>
                </a:lnTo>
                <a:lnTo>
                  <a:pt x="98" y="72"/>
                </a:lnTo>
                <a:lnTo>
                  <a:pt x="106" y="64"/>
                </a:lnTo>
                <a:lnTo>
                  <a:pt x="110" y="60"/>
                </a:lnTo>
                <a:lnTo>
                  <a:pt x="116" y="62"/>
                </a:lnTo>
                <a:lnTo>
                  <a:pt x="122" y="64"/>
                </a:lnTo>
                <a:lnTo>
                  <a:pt x="126" y="68"/>
                </a:lnTo>
                <a:lnTo>
                  <a:pt x="132" y="70"/>
                </a:lnTo>
                <a:lnTo>
                  <a:pt x="138" y="68"/>
                </a:lnTo>
                <a:lnTo>
                  <a:pt x="142" y="64"/>
                </a:lnTo>
                <a:lnTo>
                  <a:pt x="146" y="60"/>
                </a:lnTo>
                <a:lnTo>
                  <a:pt x="148" y="54"/>
                </a:lnTo>
                <a:lnTo>
                  <a:pt x="152" y="50"/>
                </a:lnTo>
                <a:lnTo>
                  <a:pt x="154" y="48"/>
                </a:lnTo>
                <a:lnTo>
                  <a:pt x="158" y="46"/>
                </a:lnTo>
                <a:lnTo>
                  <a:pt x="160" y="44"/>
                </a:lnTo>
                <a:lnTo>
                  <a:pt x="172" y="32"/>
                </a:lnTo>
                <a:lnTo>
                  <a:pt x="182" y="20"/>
                </a:lnTo>
                <a:lnTo>
                  <a:pt x="188" y="10"/>
                </a:lnTo>
                <a:lnTo>
                  <a:pt x="194" y="6"/>
                </a:lnTo>
                <a:lnTo>
                  <a:pt x="202" y="2"/>
                </a:lnTo>
                <a:lnTo>
                  <a:pt x="210" y="0"/>
                </a:lnTo>
                <a:lnTo>
                  <a:pt x="216" y="2"/>
                </a:lnTo>
                <a:lnTo>
                  <a:pt x="222" y="4"/>
                </a:lnTo>
                <a:lnTo>
                  <a:pt x="228" y="6"/>
                </a:lnTo>
                <a:lnTo>
                  <a:pt x="238" y="8"/>
                </a:lnTo>
                <a:lnTo>
                  <a:pt x="238" y="16"/>
                </a:lnTo>
                <a:lnTo>
                  <a:pt x="242" y="24"/>
                </a:lnTo>
                <a:lnTo>
                  <a:pt x="244" y="32"/>
                </a:lnTo>
                <a:lnTo>
                  <a:pt x="246" y="40"/>
                </a:lnTo>
                <a:lnTo>
                  <a:pt x="244" y="48"/>
                </a:lnTo>
                <a:lnTo>
                  <a:pt x="242" y="54"/>
                </a:lnTo>
                <a:lnTo>
                  <a:pt x="242" y="88"/>
                </a:lnTo>
                <a:lnTo>
                  <a:pt x="254" y="8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7" name="Freeform 112"/>
          <p:cNvSpPr>
            <a:spLocks noChangeAspect="1"/>
          </p:cNvSpPr>
          <p:nvPr/>
        </p:nvSpPr>
        <p:spPr bwMode="auto">
          <a:xfrm>
            <a:off x="5126038" y="4965700"/>
            <a:ext cx="50800" cy="53975"/>
          </a:xfrm>
          <a:custGeom>
            <a:avLst/>
            <a:gdLst>
              <a:gd name="T0" fmla="*/ 28 w 34"/>
              <a:gd name="T1" fmla="*/ 0 h 36"/>
              <a:gd name="T2" fmla="*/ 22 w 34"/>
              <a:gd name="T3" fmla="*/ 0 h 36"/>
              <a:gd name="T4" fmla="*/ 8 w 34"/>
              <a:gd name="T5" fmla="*/ 10 h 36"/>
              <a:gd name="T6" fmla="*/ 2 w 34"/>
              <a:gd name="T7" fmla="*/ 18 h 36"/>
              <a:gd name="T8" fmla="*/ 0 w 34"/>
              <a:gd name="T9" fmla="*/ 22 h 36"/>
              <a:gd name="T10" fmla="*/ 0 w 34"/>
              <a:gd name="T11" fmla="*/ 26 h 36"/>
              <a:gd name="T12" fmla="*/ 2 w 34"/>
              <a:gd name="T13" fmla="*/ 32 h 36"/>
              <a:gd name="T14" fmla="*/ 6 w 34"/>
              <a:gd name="T15" fmla="*/ 34 h 36"/>
              <a:gd name="T16" fmla="*/ 10 w 34"/>
              <a:gd name="T17" fmla="*/ 36 h 36"/>
              <a:gd name="T18" fmla="*/ 14 w 34"/>
              <a:gd name="T19" fmla="*/ 36 h 36"/>
              <a:gd name="T20" fmla="*/ 18 w 34"/>
              <a:gd name="T21" fmla="*/ 32 h 36"/>
              <a:gd name="T22" fmla="*/ 24 w 34"/>
              <a:gd name="T23" fmla="*/ 26 h 36"/>
              <a:gd name="T24" fmla="*/ 32 w 34"/>
              <a:gd name="T25" fmla="*/ 18 h 36"/>
              <a:gd name="T26" fmla="*/ 34 w 34"/>
              <a:gd name="T27" fmla="*/ 10 h 36"/>
              <a:gd name="T28" fmla="*/ 30 w 34"/>
              <a:gd name="T29" fmla="*/ 6 h 36"/>
              <a:gd name="T30" fmla="*/ 28 w 34"/>
              <a:gd name="T31" fmla="*/ 4 h 36"/>
              <a:gd name="T32" fmla="*/ 28 w 34"/>
              <a:gd name="T33" fmla="*/ 0 h 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4"/>
              <a:gd name="T52" fmla="*/ 0 h 36"/>
              <a:gd name="T53" fmla="*/ 34 w 34"/>
              <a:gd name="T54" fmla="*/ 36 h 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4" h="36">
                <a:moveTo>
                  <a:pt x="28" y="0"/>
                </a:moveTo>
                <a:lnTo>
                  <a:pt x="22" y="0"/>
                </a:lnTo>
                <a:lnTo>
                  <a:pt x="8" y="10"/>
                </a:lnTo>
                <a:lnTo>
                  <a:pt x="2" y="18"/>
                </a:lnTo>
                <a:lnTo>
                  <a:pt x="0" y="22"/>
                </a:lnTo>
                <a:lnTo>
                  <a:pt x="0" y="26"/>
                </a:lnTo>
                <a:lnTo>
                  <a:pt x="2" y="32"/>
                </a:lnTo>
                <a:lnTo>
                  <a:pt x="6" y="34"/>
                </a:lnTo>
                <a:lnTo>
                  <a:pt x="10" y="36"/>
                </a:lnTo>
                <a:lnTo>
                  <a:pt x="14" y="36"/>
                </a:lnTo>
                <a:lnTo>
                  <a:pt x="18" y="32"/>
                </a:lnTo>
                <a:lnTo>
                  <a:pt x="24" y="26"/>
                </a:lnTo>
                <a:lnTo>
                  <a:pt x="32" y="18"/>
                </a:lnTo>
                <a:lnTo>
                  <a:pt x="34" y="10"/>
                </a:lnTo>
                <a:lnTo>
                  <a:pt x="30" y="6"/>
                </a:lnTo>
                <a:lnTo>
                  <a:pt x="28" y="4"/>
                </a:lnTo>
                <a:lnTo>
                  <a:pt x="28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8" name="Freeform 113"/>
          <p:cNvSpPr>
            <a:spLocks noChangeAspect="1"/>
          </p:cNvSpPr>
          <p:nvPr/>
        </p:nvSpPr>
        <p:spPr bwMode="auto">
          <a:xfrm>
            <a:off x="5196206" y="4874661"/>
            <a:ext cx="45719" cy="52939"/>
          </a:xfrm>
          <a:custGeom>
            <a:avLst/>
            <a:gdLst>
              <a:gd name="T0" fmla="*/ 20 w 20"/>
              <a:gd name="T1" fmla="*/ 18 h 24"/>
              <a:gd name="T2" fmla="*/ 18 w 20"/>
              <a:gd name="T3" fmla="*/ 22 h 24"/>
              <a:gd name="T4" fmla="*/ 16 w 20"/>
              <a:gd name="T5" fmla="*/ 24 h 24"/>
              <a:gd name="T6" fmla="*/ 14 w 20"/>
              <a:gd name="T7" fmla="*/ 24 h 24"/>
              <a:gd name="T8" fmla="*/ 6 w 20"/>
              <a:gd name="T9" fmla="*/ 24 h 24"/>
              <a:gd name="T10" fmla="*/ 2 w 20"/>
              <a:gd name="T11" fmla="*/ 22 h 24"/>
              <a:gd name="T12" fmla="*/ 0 w 20"/>
              <a:gd name="T13" fmla="*/ 18 h 24"/>
              <a:gd name="T14" fmla="*/ 0 w 20"/>
              <a:gd name="T15" fmla="*/ 12 h 24"/>
              <a:gd name="T16" fmla="*/ 0 w 20"/>
              <a:gd name="T17" fmla="*/ 8 h 24"/>
              <a:gd name="T18" fmla="*/ 2 w 20"/>
              <a:gd name="T19" fmla="*/ 6 h 24"/>
              <a:gd name="T20" fmla="*/ 8 w 20"/>
              <a:gd name="T21" fmla="*/ 2 h 24"/>
              <a:gd name="T22" fmla="*/ 14 w 20"/>
              <a:gd name="T23" fmla="*/ 0 h 24"/>
              <a:gd name="T24" fmla="*/ 20 w 20"/>
              <a:gd name="T25" fmla="*/ 0 h 24"/>
              <a:gd name="T26" fmla="*/ 20 w 20"/>
              <a:gd name="T27" fmla="*/ 18 h 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0"/>
              <a:gd name="T43" fmla="*/ 0 h 24"/>
              <a:gd name="T44" fmla="*/ 20 w 20"/>
              <a:gd name="T45" fmla="*/ 24 h 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0" h="24">
                <a:moveTo>
                  <a:pt x="20" y="18"/>
                </a:moveTo>
                <a:lnTo>
                  <a:pt x="18" y="22"/>
                </a:lnTo>
                <a:lnTo>
                  <a:pt x="16" y="24"/>
                </a:lnTo>
                <a:lnTo>
                  <a:pt x="14" y="24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2"/>
                </a:lnTo>
                <a:lnTo>
                  <a:pt x="0" y="8"/>
                </a:lnTo>
                <a:lnTo>
                  <a:pt x="2" y="6"/>
                </a:lnTo>
                <a:lnTo>
                  <a:pt x="8" y="2"/>
                </a:lnTo>
                <a:lnTo>
                  <a:pt x="14" y="0"/>
                </a:lnTo>
                <a:lnTo>
                  <a:pt x="20" y="0"/>
                </a:lnTo>
                <a:lnTo>
                  <a:pt x="20" y="1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9" name="Freeform 114"/>
          <p:cNvSpPr>
            <a:spLocks noChangeAspect="1"/>
          </p:cNvSpPr>
          <p:nvPr/>
        </p:nvSpPr>
        <p:spPr bwMode="auto">
          <a:xfrm>
            <a:off x="5102225" y="4611688"/>
            <a:ext cx="179388" cy="188912"/>
          </a:xfrm>
          <a:custGeom>
            <a:avLst/>
            <a:gdLst>
              <a:gd name="T0" fmla="*/ 78 w 120"/>
              <a:gd name="T1" fmla="*/ 0 h 126"/>
              <a:gd name="T2" fmla="*/ 78 w 120"/>
              <a:gd name="T3" fmla="*/ 6 h 126"/>
              <a:gd name="T4" fmla="*/ 94 w 120"/>
              <a:gd name="T5" fmla="*/ 10 h 126"/>
              <a:gd name="T6" fmla="*/ 106 w 120"/>
              <a:gd name="T7" fmla="*/ 14 h 126"/>
              <a:gd name="T8" fmla="*/ 112 w 120"/>
              <a:gd name="T9" fmla="*/ 18 h 126"/>
              <a:gd name="T10" fmla="*/ 116 w 120"/>
              <a:gd name="T11" fmla="*/ 22 h 126"/>
              <a:gd name="T12" fmla="*/ 120 w 120"/>
              <a:gd name="T13" fmla="*/ 28 h 126"/>
              <a:gd name="T14" fmla="*/ 120 w 120"/>
              <a:gd name="T15" fmla="*/ 36 h 126"/>
              <a:gd name="T16" fmla="*/ 120 w 120"/>
              <a:gd name="T17" fmla="*/ 44 h 126"/>
              <a:gd name="T18" fmla="*/ 118 w 120"/>
              <a:gd name="T19" fmla="*/ 50 h 126"/>
              <a:gd name="T20" fmla="*/ 116 w 120"/>
              <a:gd name="T21" fmla="*/ 56 h 126"/>
              <a:gd name="T22" fmla="*/ 116 w 120"/>
              <a:gd name="T23" fmla="*/ 66 h 126"/>
              <a:gd name="T24" fmla="*/ 116 w 120"/>
              <a:gd name="T25" fmla="*/ 76 h 126"/>
              <a:gd name="T26" fmla="*/ 114 w 120"/>
              <a:gd name="T27" fmla="*/ 86 h 126"/>
              <a:gd name="T28" fmla="*/ 112 w 120"/>
              <a:gd name="T29" fmla="*/ 96 h 126"/>
              <a:gd name="T30" fmla="*/ 106 w 120"/>
              <a:gd name="T31" fmla="*/ 104 h 126"/>
              <a:gd name="T32" fmla="*/ 94 w 120"/>
              <a:gd name="T33" fmla="*/ 116 h 126"/>
              <a:gd name="T34" fmla="*/ 90 w 120"/>
              <a:gd name="T35" fmla="*/ 126 h 126"/>
              <a:gd name="T36" fmla="*/ 80 w 120"/>
              <a:gd name="T37" fmla="*/ 124 h 126"/>
              <a:gd name="T38" fmla="*/ 74 w 120"/>
              <a:gd name="T39" fmla="*/ 122 h 126"/>
              <a:gd name="T40" fmla="*/ 68 w 120"/>
              <a:gd name="T41" fmla="*/ 120 h 126"/>
              <a:gd name="T42" fmla="*/ 62 w 120"/>
              <a:gd name="T43" fmla="*/ 118 h 126"/>
              <a:gd name="T44" fmla="*/ 54 w 120"/>
              <a:gd name="T45" fmla="*/ 120 h 126"/>
              <a:gd name="T46" fmla="*/ 50 w 120"/>
              <a:gd name="T47" fmla="*/ 114 h 126"/>
              <a:gd name="T48" fmla="*/ 46 w 120"/>
              <a:gd name="T49" fmla="*/ 114 h 126"/>
              <a:gd name="T50" fmla="*/ 42 w 120"/>
              <a:gd name="T51" fmla="*/ 112 h 126"/>
              <a:gd name="T52" fmla="*/ 38 w 120"/>
              <a:gd name="T53" fmla="*/ 110 h 126"/>
              <a:gd name="T54" fmla="*/ 34 w 120"/>
              <a:gd name="T55" fmla="*/ 108 h 126"/>
              <a:gd name="T56" fmla="*/ 34 w 120"/>
              <a:gd name="T57" fmla="*/ 102 h 126"/>
              <a:gd name="T58" fmla="*/ 32 w 120"/>
              <a:gd name="T59" fmla="*/ 92 h 126"/>
              <a:gd name="T60" fmla="*/ 30 w 120"/>
              <a:gd name="T61" fmla="*/ 86 h 126"/>
              <a:gd name="T62" fmla="*/ 26 w 120"/>
              <a:gd name="T63" fmla="*/ 82 h 126"/>
              <a:gd name="T64" fmla="*/ 18 w 120"/>
              <a:gd name="T65" fmla="*/ 76 h 126"/>
              <a:gd name="T66" fmla="*/ 12 w 120"/>
              <a:gd name="T67" fmla="*/ 72 h 126"/>
              <a:gd name="T68" fmla="*/ 8 w 120"/>
              <a:gd name="T69" fmla="*/ 66 h 126"/>
              <a:gd name="T70" fmla="*/ 6 w 120"/>
              <a:gd name="T71" fmla="*/ 62 h 126"/>
              <a:gd name="T72" fmla="*/ 8 w 120"/>
              <a:gd name="T73" fmla="*/ 60 h 126"/>
              <a:gd name="T74" fmla="*/ 6 w 120"/>
              <a:gd name="T75" fmla="*/ 58 h 126"/>
              <a:gd name="T76" fmla="*/ 4 w 120"/>
              <a:gd name="T77" fmla="*/ 54 h 126"/>
              <a:gd name="T78" fmla="*/ 0 w 120"/>
              <a:gd name="T79" fmla="*/ 48 h 126"/>
              <a:gd name="T80" fmla="*/ 0 w 120"/>
              <a:gd name="T81" fmla="*/ 42 h 126"/>
              <a:gd name="T82" fmla="*/ 6 w 120"/>
              <a:gd name="T83" fmla="*/ 46 h 126"/>
              <a:gd name="T84" fmla="*/ 12 w 120"/>
              <a:gd name="T85" fmla="*/ 46 h 126"/>
              <a:gd name="T86" fmla="*/ 16 w 120"/>
              <a:gd name="T87" fmla="*/ 46 h 126"/>
              <a:gd name="T88" fmla="*/ 20 w 120"/>
              <a:gd name="T89" fmla="*/ 46 h 126"/>
              <a:gd name="T90" fmla="*/ 30 w 120"/>
              <a:gd name="T91" fmla="*/ 36 h 126"/>
              <a:gd name="T92" fmla="*/ 42 w 120"/>
              <a:gd name="T93" fmla="*/ 24 h 126"/>
              <a:gd name="T94" fmla="*/ 54 w 120"/>
              <a:gd name="T95" fmla="*/ 16 h 126"/>
              <a:gd name="T96" fmla="*/ 58 w 120"/>
              <a:gd name="T97" fmla="*/ 12 h 126"/>
              <a:gd name="T98" fmla="*/ 56 w 120"/>
              <a:gd name="T99" fmla="*/ 8 h 126"/>
              <a:gd name="T100" fmla="*/ 56 w 120"/>
              <a:gd name="T101" fmla="*/ 6 h 126"/>
              <a:gd name="T102" fmla="*/ 58 w 120"/>
              <a:gd name="T103" fmla="*/ 4 h 126"/>
              <a:gd name="T104" fmla="*/ 62 w 120"/>
              <a:gd name="T105" fmla="*/ 2 h 126"/>
              <a:gd name="T106" fmla="*/ 68 w 120"/>
              <a:gd name="T107" fmla="*/ 0 h 126"/>
              <a:gd name="T108" fmla="*/ 76 w 120"/>
              <a:gd name="T109" fmla="*/ 0 h 126"/>
              <a:gd name="T110" fmla="*/ 78 w 120"/>
              <a:gd name="T111" fmla="*/ 0 h 12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20"/>
              <a:gd name="T169" fmla="*/ 0 h 126"/>
              <a:gd name="T170" fmla="*/ 120 w 120"/>
              <a:gd name="T171" fmla="*/ 126 h 12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20" h="126">
                <a:moveTo>
                  <a:pt x="78" y="0"/>
                </a:moveTo>
                <a:lnTo>
                  <a:pt x="78" y="6"/>
                </a:lnTo>
                <a:lnTo>
                  <a:pt x="94" y="10"/>
                </a:lnTo>
                <a:lnTo>
                  <a:pt x="106" y="14"/>
                </a:lnTo>
                <a:lnTo>
                  <a:pt x="112" y="18"/>
                </a:lnTo>
                <a:lnTo>
                  <a:pt x="116" y="22"/>
                </a:lnTo>
                <a:lnTo>
                  <a:pt x="120" y="28"/>
                </a:lnTo>
                <a:lnTo>
                  <a:pt x="120" y="36"/>
                </a:lnTo>
                <a:lnTo>
                  <a:pt x="120" y="44"/>
                </a:lnTo>
                <a:lnTo>
                  <a:pt x="118" y="50"/>
                </a:lnTo>
                <a:lnTo>
                  <a:pt x="116" y="56"/>
                </a:lnTo>
                <a:lnTo>
                  <a:pt x="116" y="66"/>
                </a:lnTo>
                <a:lnTo>
                  <a:pt x="116" y="76"/>
                </a:lnTo>
                <a:lnTo>
                  <a:pt x="114" y="86"/>
                </a:lnTo>
                <a:lnTo>
                  <a:pt x="112" y="96"/>
                </a:lnTo>
                <a:lnTo>
                  <a:pt x="106" y="104"/>
                </a:lnTo>
                <a:lnTo>
                  <a:pt x="94" y="116"/>
                </a:lnTo>
                <a:lnTo>
                  <a:pt x="90" y="126"/>
                </a:lnTo>
                <a:lnTo>
                  <a:pt x="80" y="124"/>
                </a:lnTo>
                <a:lnTo>
                  <a:pt x="74" y="122"/>
                </a:lnTo>
                <a:lnTo>
                  <a:pt x="68" y="120"/>
                </a:lnTo>
                <a:lnTo>
                  <a:pt x="62" y="118"/>
                </a:lnTo>
                <a:lnTo>
                  <a:pt x="54" y="120"/>
                </a:lnTo>
                <a:lnTo>
                  <a:pt x="50" y="114"/>
                </a:lnTo>
                <a:lnTo>
                  <a:pt x="46" y="114"/>
                </a:lnTo>
                <a:lnTo>
                  <a:pt x="42" y="112"/>
                </a:lnTo>
                <a:lnTo>
                  <a:pt x="38" y="110"/>
                </a:lnTo>
                <a:lnTo>
                  <a:pt x="34" y="108"/>
                </a:lnTo>
                <a:lnTo>
                  <a:pt x="34" y="102"/>
                </a:lnTo>
                <a:lnTo>
                  <a:pt x="32" y="92"/>
                </a:lnTo>
                <a:lnTo>
                  <a:pt x="30" y="86"/>
                </a:lnTo>
                <a:lnTo>
                  <a:pt x="26" y="82"/>
                </a:lnTo>
                <a:lnTo>
                  <a:pt x="18" y="76"/>
                </a:lnTo>
                <a:lnTo>
                  <a:pt x="12" y="72"/>
                </a:lnTo>
                <a:lnTo>
                  <a:pt x="8" y="66"/>
                </a:lnTo>
                <a:lnTo>
                  <a:pt x="6" y="62"/>
                </a:lnTo>
                <a:lnTo>
                  <a:pt x="8" y="60"/>
                </a:lnTo>
                <a:lnTo>
                  <a:pt x="6" y="58"/>
                </a:lnTo>
                <a:lnTo>
                  <a:pt x="4" y="54"/>
                </a:lnTo>
                <a:lnTo>
                  <a:pt x="0" y="48"/>
                </a:lnTo>
                <a:lnTo>
                  <a:pt x="0" y="42"/>
                </a:lnTo>
                <a:lnTo>
                  <a:pt x="6" y="46"/>
                </a:lnTo>
                <a:lnTo>
                  <a:pt x="12" y="46"/>
                </a:lnTo>
                <a:lnTo>
                  <a:pt x="16" y="46"/>
                </a:lnTo>
                <a:lnTo>
                  <a:pt x="20" y="46"/>
                </a:lnTo>
                <a:lnTo>
                  <a:pt x="30" y="36"/>
                </a:lnTo>
                <a:lnTo>
                  <a:pt x="42" y="24"/>
                </a:lnTo>
                <a:lnTo>
                  <a:pt x="54" y="16"/>
                </a:lnTo>
                <a:lnTo>
                  <a:pt x="58" y="12"/>
                </a:lnTo>
                <a:lnTo>
                  <a:pt x="56" y="8"/>
                </a:lnTo>
                <a:lnTo>
                  <a:pt x="56" y="6"/>
                </a:lnTo>
                <a:lnTo>
                  <a:pt x="58" y="4"/>
                </a:lnTo>
                <a:lnTo>
                  <a:pt x="62" y="2"/>
                </a:lnTo>
                <a:lnTo>
                  <a:pt x="68" y="0"/>
                </a:lnTo>
                <a:lnTo>
                  <a:pt x="76" y="0"/>
                </a:lnTo>
                <a:lnTo>
                  <a:pt x="78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0" name="Freeform 115"/>
          <p:cNvSpPr>
            <a:spLocks noChangeAspect="1"/>
          </p:cNvSpPr>
          <p:nvPr/>
        </p:nvSpPr>
        <p:spPr bwMode="auto">
          <a:xfrm>
            <a:off x="5281613" y="4448175"/>
            <a:ext cx="69850" cy="203200"/>
          </a:xfrm>
          <a:custGeom>
            <a:avLst/>
            <a:gdLst>
              <a:gd name="T0" fmla="*/ 0 w 48"/>
              <a:gd name="T1" fmla="*/ 82 h 136"/>
              <a:gd name="T2" fmla="*/ 6 w 48"/>
              <a:gd name="T3" fmla="*/ 82 h 136"/>
              <a:gd name="T4" fmla="*/ 8 w 48"/>
              <a:gd name="T5" fmla="*/ 88 h 136"/>
              <a:gd name="T6" fmla="*/ 12 w 48"/>
              <a:gd name="T7" fmla="*/ 90 h 136"/>
              <a:gd name="T8" fmla="*/ 18 w 48"/>
              <a:gd name="T9" fmla="*/ 90 h 136"/>
              <a:gd name="T10" fmla="*/ 26 w 48"/>
              <a:gd name="T11" fmla="*/ 90 h 136"/>
              <a:gd name="T12" fmla="*/ 26 w 48"/>
              <a:gd name="T13" fmla="*/ 100 h 136"/>
              <a:gd name="T14" fmla="*/ 24 w 48"/>
              <a:gd name="T15" fmla="*/ 108 h 136"/>
              <a:gd name="T16" fmla="*/ 22 w 48"/>
              <a:gd name="T17" fmla="*/ 118 h 136"/>
              <a:gd name="T18" fmla="*/ 24 w 48"/>
              <a:gd name="T19" fmla="*/ 126 h 136"/>
              <a:gd name="T20" fmla="*/ 28 w 48"/>
              <a:gd name="T21" fmla="*/ 128 h 136"/>
              <a:gd name="T22" fmla="*/ 32 w 48"/>
              <a:gd name="T23" fmla="*/ 132 h 136"/>
              <a:gd name="T24" fmla="*/ 34 w 48"/>
              <a:gd name="T25" fmla="*/ 136 h 136"/>
              <a:gd name="T26" fmla="*/ 34 w 48"/>
              <a:gd name="T27" fmla="*/ 128 h 136"/>
              <a:gd name="T28" fmla="*/ 36 w 48"/>
              <a:gd name="T29" fmla="*/ 126 h 136"/>
              <a:gd name="T30" fmla="*/ 38 w 48"/>
              <a:gd name="T31" fmla="*/ 124 h 136"/>
              <a:gd name="T32" fmla="*/ 42 w 48"/>
              <a:gd name="T33" fmla="*/ 120 h 136"/>
              <a:gd name="T34" fmla="*/ 44 w 48"/>
              <a:gd name="T35" fmla="*/ 118 h 136"/>
              <a:gd name="T36" fmla="*/ 46 w 48"/>
              <a:gd name="T37" fmla="*/ 112 h 136"/>
              <a:gd name="T38" fmla="*/ 48 w 48"/>
              <a:gd name="T39" fmla="*/ 106 h 136"/>
              <a:gd name="T40" fmla="*/ 48 w 48"/>
              <a:gd name="T41" fmla="*/ 98 h 136"/>
              <a:gd name="T42" fmla="*/ 48 w 48"/>
              <a:gd name="T43" fmla="*/ 92 h 136"/>
              <a:gd name="T44" fmla="*/ 44 w 48"/>
              <a:gd name="T45" fmla="*/ 86 h 136"/>
              <a:gd name="T46" fmla="*/ 36 w 48"/>
              <a:gd name="T47" fmla="*/ 74 h 136"/>
              <a:gd name="T48" fmla="*/ 30 w 48"/>
              <a:gd name="T49" fmla="*/ 66 h 136"/>
              <a:gd name="T50" fmla="*/ 28 w 48"/>
              <a:gd name="T51" fmla="*/ 60 h 136"/>
              <a:gd name="T52" fmla="*/ 26 w 48"/>
              <a:gd name="T53" fmla="*/ 54 h 136"/>
              <a:gd name="T54" fmla="*/ 28 w 48"/>
              <a:gd name="T55" fmla="*/ 46 h 136"/>
              <a:gd name="T56" fmla="*/ 30 w 48"/>
              <a:gd name="T57" fmla="*/ 38 h 136"/>
              <a:gd name="T58" fmla="*/ 30 w 48"/>
              <a:gd name="T59" fmla="*/ 12 h 136"/>
              <a:gd name="T60" fmla="*/ 28 w 48"/>
              <a:gd name="T61" fmla="*/ 10 h 136"/>
              <a:gd name="T62" fmla="*/ 26 w 48"/>
              <a:gd name="T63" fmla="*/ 6 h 136"/>
              <a:gd name="T64" fmla="*/ 24 w 48"/>
              <a:gd name="T65" fmla="*/ 0 h 136"/>
              <a:gd name="T66" fmla="*/ 8 w 48"/>
              <a:gd name="T67" fmla="*/ 0 h 136"/>
              <a:gd name="T68" fmla="*/ 10 w 48"/>
              <a:gd name="T69" fmla="*/ 8 h 136"/>
              <a:gd name="T70" fmla="*/ 14 w 48"/>
              <a:gd name="T71" fmla="*/ 18 h 136"/>
              <a:gd name="T72" fmla="*/ 12 w 48"/>
              <a:gd name="T73" fmla="*/ 20 h 136"/>
              <a:gd name="T74" fmla="*/ 10 w 48"/>
              <a:gd name="T75" fmla="*/ 24 h 136"/>
              <a:gd name="T76" fmla="*/ 6 w 48"/>
              <a:gd name="T77" fmla="*/ 28 h 136"/>
              <a:gd name="T78" fmla="*/ 6 w 48"/>
              <a:gd name="T79" fmla="*/ 34 h 136"/>
              <a:gd name="T80" fmla="*/ 6 w 48"/>
              <a:gd name="T81" fmla="*/ 44 h 136"/>
              <a:gd name="T82" fmla="*/ 8 w 48"/>
              <a:gd name="T83" fmla="*/ 50 h 136"/>
              <a:gd name="T84" fmla="*/ 4 w 48"/>
              <a:gd name="T85" fmla="*/ 56 h 136"/>
              <a:gd name="T86" fmla="*/ 2 w 48"/>
              <a:gd name="T87" fmla="*/ 62 h 136"/>
              <a:gd name="T88" fmla="*/ 0 w 48"/>
              <a:gd name="T89" fmla="*/ 68 h 136"/>
              <a:gd name="T90" fmla="*/ 0 w 48"/>
              <a:gd name="T91" fmla="*/ 74 h 136"/>
              <a:gd name="T92" fmla="*/ 0 w 48"/>
              <a:gd name="T93" fmla="*/ 76 h 136"/>
              <a:gd name="T94" fmla="*/ 0 w 48"/>
              <a:gd name="T95" fmla="*/ 80 h 136"/>
              <a:gd name="T96" fmla="*/ 0 w 48"/>
              <a:gd name="T97" fmla="*/ 82 h 1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8"/>
              <a:gd name="T148" fmla="*/ 0 h 136"/>
              <a:gd name="T149" fmla="*/ 48 w 48"/>
              <a:gd name="T150" fmla="*/ 136 h 1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8" h="136">
                <a:moveTo>
                  <a:pt x="0" y="82"/>
                </a:moveTo>
                <a:lnTo>
                  <a:pt x="6" y="82"/>
                </a:lnTo>
                <a:lnTo>
                  <a:pt x="8" y="88"/>
                </a:lnTo>
                <a:lnTo>
                  <a:pt x="12" y="90"/>
                </a:lnTo>
                <a:lnTo>
                  <a:pt x="18" y="90"/>
                </a:lnTo>
                <a:lnTo>
                  <a:pt x="26" y="90"/>
                </a:lnTo>
                <a:lnTo>
                  <a:pt x="26" y="100"/>
                </a:lnTo>
                <a:lnTo>
                  <a:pt x="24" y="108"/>
                </a:lnTo>
                <a:lnTo>
                  <a:pt x="22" y="118"/>
                </a:lnTo>
                <a:lnTo>
                  <a:pt x="24" y="126"/>
                </a:lnTo>
                <a:lnTo>
                  <a:pt x="28" y="128"/>
                </a:lnTo>
                <a:lnTo>
                  <a:pt x="32" y="132"/>
                </a:lnTo>
                <a:lnTo>
                  <a:pt x="34" y="136"/>
                </a:lnTo>
                <a:lnTo>
                  <a:pt x="34" y="128"/>
                </a:lnTo>
                <a:lnTo>
                  <a:pt x="36" y="126"/>
                </a:lnTo>
                <a:lnTo>
                  <a:pt x="38" y="124"/>
                </a:lnTo>
                <a:lnTo>
                  <a:pt x="42" y="120"/>
                </a:lnTo>
                <a:lnTo>
                  <a:pt x="44" y="118"/>
                </a:lnTo>
                <a:lnTo>
                  <a:pt x="46" y="112"/>
                </a:lnTo>
                <a:lnTo>
                  <a:pt x="48" y="106"/>
                </a:lnTo>
                <a:lnTo>
                  <a:pt x="48" y="98"/>
                </a:lnTo>
                <a:lnTo>
                  <a:pt x="48" y="92"/>
                </a:lnTo>
                <a:lnTo>
                  <a:pt x="44" y="86"/>
                </a:lnTo>
                <a:lnTo>
                  <a:pt x="36" y="74"/>
                </a:lnTo>
                <a:lnTo>
                  <a:pt x="30" y="66"/>
                </a:lnTo>
                <a:lnTo>
                  <a:pt x="28" y="60"/>
                </a:lnTo>
                <a:lnTo>
                  <a:pt x="26" y="54"/>
                </a:lnTo>
                <a:lnTo>
                  <a:pt x="28" y="46"/>
                </a:lnTo>
                <a:lnTo>
                  <a:pt x="30" y="38"/>
                </a:lnTo>
                <a:lnTo>
                  <a:pt x="30" y="12"/>
                </a:lnTo>
                <a:lnTo>
                  <a:pt x="28" y="10"/>
                </a:lnTo>
                <a:lnTo>
                  <a:pt x="26" y="6"/>
                </a:lnTo>
                <a:lnTo>
                  <a:pt x="24" y="0"/>
                </a:lnTo>
                <a:lnTo>
                  <a:pt x="8" y="0"/>
                </a:lnTo>
                <a:lnTo>
                  <a:pt x="10" y="8"/>
                </a:lnTo>
                <a:lnTo>
                  <a:pt x="14" y="18"/>
                </a:lnTo>
                <a:lnTo>
                  <a:pt x="12" y="20"/>
                </a:lnTo>
                <a:lnTo>
                  <a:pt x="10" y="24"/>
                </a:lnTo>
                <a:lnTo>
                  <a:pt x="6" y="28"/>
                </a:lnTo>
                <a:lnTo>
                  <a:pt x="6" y="34"/>
                </a:lnTo>
                <a:lnTo>
                  <a:pt x="6" y="44"/>
                </a:lnTo>
                <a:lnTo>
                  <a:pt x="8" y="50"/>
                </a:lnTo>
                <a:lnTo>
                  <a:pt x="4" y="56"/>
                </a:lnTo>
                <a:lnTo>
                  <a:pt x="2" y="62"/>
                </a:lnTo>
                <a:lnTo>
                  <a:pt x="0" y="68"/>
                </a:lnTo>
                <a:lnTo>
                  <a:pt x="0" y="74"/>
                </a:lnTo>
                <a:lnTo>
                  <a:pt x="0" y="76"/>
                </a:lnTo>
                <a:lnTo>
                  <a:pt x="0" y="80"/>
                </a:lnTo>
                <a:lnTo>
                  <a:pt x="0" y="8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1" name="Freeform 116"/>
          <p:cNvSpPr>
            <a:spLocks noChangeAspect="1"/>
          </p:cNvSpPr>
          <p:nvPr/>
        </p:nvSpPr>
        <p:spPr bwMode="auto">
          <a:xfrm>
            <a:off x="5024438" y="4410075"/>
            <a:ext cx="276225" cy="269875"/>
          </a:xfrm>
          <a:custGeom>
            <a:avLst/>
            <a:gdLst>
              <a:gd name="T0" fmla="*/ 82 w 186"/>
              <a:gd name="T1" fmla="*/ 172 h 182"/>
              <a:gd name="T2" fmla="*/ 106 w 186"/>
              <a:gd name="T3" fmla="*/ 152 h 182"/>
              <a:gd name="T4" fmla="*/ 108 w 186"/>
              <a:gd name="T5" fmla="*/ 144 h 182"/>
              <a:gd name="T6" fmla="*/ 110 w 186"/>
              <a:gd name="T7" fmla="*/ 140 h 182"/>
              <a:gd name="T8" fmla="*/ 120 w 186"/>
              <a:gd name="T9" fmla="*/ 136 h 182"/>
              <a:gd name="T10" fmla="*/ 128 w 186"/>
              <a:gd name="T11" fmla="*/ 132 h 182"/>
              <a:gd name="T12" fmla="*/ 128 w 186"/>
              <a:gd name="T13" fmla="*/ 126 h 182"/>
              <a:gd name="T14" fmla="*/ 140 w 186"/>
              <a:gd name="T15" fmla="*/ 120 h 182"/>
              <a:gd name="T16" fmla="*/ 162 w 186"/>
              <a:gd name="T17" fmla="*/ 114 h 182"/>
              <a:gd name="T18" fmla="*/ 172 w 186"/>
              <a:gd name="T19" fmla="*/ 98 h 182"/>
              <a:gd name="T20" fmla="*/ 174 w 186"/>
              <a:gd name="T21" fmla="*/ 86 h 182"/>
              <a:gd name="T22" fmla="*/ 178 w 186"/>
              <a:gd name="T23" fmla="*/ 70 h 182"/>
              <a:gd name="T24" fmla="*/ 178 w 186"/>
              <a:gd name="T25" fmla="*/ 54 h 182"/>
              <a:gd name="T26" fmla="*/ 184 w 186"/>
              <a:gd name="T27" fmla="*/ 46 h 182"/>
              <a:gd name="T28" fmla="*/ 182 w 186"/>
              <a:gd name="T29" fmla="*/ 34 h 182"/>
              <a:gd name="T30" fmla="*/ 166 w 186"/>
              <a:gd name="T31" fmla="*/ 16 h 182"/>
              <a:gd name="T32" fmla="*/ 150 w 186"/>
              <a:gd name="T33" fmla="*/ 8 h 182"/>
              <a:gd name="T34" fmla="*/ 140 w 186"/>
              <a:gd name="T35" fmla="*/ 0 h 182"/>
              <a:gd name="T36" fmla="*/ 128 w 186"/>
              <a:gd name="T37" fmla="*/ 2 h 182"/>
              <a:gd name="T38" fmla="*/ 112 w 186"/>
              <a:gd name="T39" fmla="*/ 10 h 182"/>
              <a:gd name="T40" fmla="*/ 106 w 186"/>
              <a:gd name="T41" fmla="*/ 18 h 182"/>
              <a:gd name="T42" fmla="*/ 104 w 186"/>
              <a:gd name="T43" fmla="*/ 62 h 182"/>
              <a:gd name="T44" fmla="*/ 108 w 186"/>
              <a:gd name="T45" fmla="*/ 72 h 182"/>
              <a:gd name="T46" fmla="*/ 124 w 186"/>
              <a:gd name="T47" fmla="*/ 76 h 182"/>
              <a:gd name="T48" fmla="*/ 122 w 186"/>
              <a:gd name="T49" fmla="*/ 92 h 182"/>
              <a:gd name="T50" fmla="*/ 116 w 186"/>
              <a:gd name="T51" fmla="*/ 98 h 182"/>
              <a:gd name="T52" fmla="*/ 110 w 186"/>
              <a:gd name="T53" fmla="*/ 90 h 182"/>
              <a:gd name="T54" fmla="*/ 96 w 186"/>
              <a:gd name="T55" fmla="*/ 78 h 182"/>
              <a:gd name="T56" fmla="*/ 86 w 186"/>
              <a:gd name="T57" fmla="*/ 70 h 182"/>
              <a:gd name="T58" fmla="*/ 80 w 186"/>
              <a:gd name="T59" fmla="*/ 68 h 182"/>
              <a:gd name="T60" fmla="*/ 76 w 186"/>
              <a:gd name="T61" fmla="*/ 70 h 182"/>
              <a:gd name="T62" fmla="*/ 66 w 186"/>
              <a:gd name="T63" fmla="*/ 70 h 182"/>
              <a:gd name="T64" fmla="*/ 56 w 186"/>
              <a:gd name="T65" fmla="*/ 64 h 182"/>
              <a:gd name="T66" fmla="*/ 32 w 186"/>
              <a:gd name="T67" fmla="*/ 52 h 182"/>
              <a:gd name="T68" fmla="*/ 30 w 186"/>
              <a:gd name="T69" fmla="*/ 86 h 182"/>
              <a:gd name="T70" fmla="*/ 24 w 186"/>
              <a:gd name="T71" fmla="*/ 88 h 182"/>
              <a:gd name="T72" fmla="*/ 0 w 186"/>
              <a:gd name="T73" fmla="*/ 152 h 182"/>
              <a:gd name="T74" fmla="*/ 18 w 186"/>
              <a:gd name="T75" fmla="*/ 172 h 182"/>
              <a:gd name="T76" fmla="*/ 28 w 186"/>
              <a:gd name="T77" fmla="*/ 172 h 182"/>
              <a:gd name="T78" fmla="*/ 40 w 186"/>
              <a:gd name="T79" fmla="*/ 172 h 182"/>
              <a:gd name="T80" fmla="*/ 52 w 186"/>
              <a:gd name="T81" fmla="*/ 178 h 182"/>
              <a:gd name="T82" fmla="*/ 72 w 186"/>
              <a:gd name="T83" fmla="*/ 182 h 18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86"/>
              <a:gd name="T127" fmla="*/ 0 h 182"/>
              <a:gd name="T128" fmla="*/ 186 w 186"/>
              <a:gd name="T129" fmla="*/ 182 h 18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86" h="182">
                <a:moveTo>
                  <a:pt x="72" y="182"/>
                </a:moveTo>
                <a:lnTo>
                  <a:pt x="82" y="172"/>
                </a:lnTo>
                <a:lnTo>
                  <a:pt x="94" y="160"/>
                </a:lnTo>
                <a:lnTo>
                  <a:pt x="106" y="152"/>
                </a:lnTo>
                <a:lnTo>
                  <a:pt x="110" y="148"/>
                </a:lnTo>
                <a:lnTo>
                  <a:pt x="108" y="144"/>
                </a:lnTo>
                <a:lnTo>
                  <a:pt x="108" y="142"/>
                </a:lnTo>
                <a:lnTo>
                  <a:pt x="110" y="140"/>
                </a:lnTo>
                <a:lnTo>
                  <a:pt x="114" y="138"/>
                </a:lnTo>
                <a:lnTo>
                  <a:pt x="120" y="136"/>
                </a:lnTo>
                <a:lnTo>
                  <a:pt x="130" y="136"/>
                </a:lnTo>
                <a:lnTo>
                  <a:pt x="128" y="132"/>
                </a:lnTo>
                <a:lnTo>
                  <a:pt x="128" y="128"/>
                </a:lnTo>
                <a:lnTo>
                  <a:pt x="128" y="126"/>
                </a:lnTo>
                <a:lnTo>
                  <a:pt x="134" y="124"/>
                </a:lnTo>
                <a:lnTo>
                  <a:pt x="140" y="120"/>
                </a:lnTo>
                <a:lnTo>
                  <a:pt x="150" y="116"/>
                </a:lnTo>
                <a:lnTo>
                  <a:pt x="162" y="114"/>
                </a:lnTo>
                <a:lnTo>
                  <a:pt x="172" y="108"/>
                </a:lnTo>
                <a:lnTo>
                  <a:pt x="172" y="98"/>
                </a:lnTo>
                <a:lnTo>
                  <a:pt x="172" y="92"/>
                </a:lnTo>
                <a:lnTo>
                  <a:pt x="174" y="86"/>
                </a:lnTo>
                <a:lnTo>
                  <a:pt x="180" y="76"/>
                </a:lnTo>
                <a:lnTo>
                  <a:pt x="178" y="70"/>
                </a:lnTo>
                <a:lnTo>
                  <a:pt x="178" y="60"/>
                </a:lnTo>
                <a:lnTo>
                  <a:pt x="178" y="54"/>
                </a:lnTo>
                <a:lnTo>
                  <a:pt x="182" y="50"/>
                </a:lnTo>
                <a:lnTo>
                  <a:pt x="184" y="46"/>
                </a:lnTo>
                <a:lnTo>
                  <a:pt x="186" y="44"/>
                </a:lnTo>
                <a:lnTo>
                  <a:pt x="182" y="34"/>
                </a:lnTo>
                <a:lnTo>
                  <a:pt x="180" y="26"/>
                </a:lnTo>
                <a:lnTo>
                  <a:pt x="166" y="16"/>
                </a:lnTo>
                <a:lnTo>
                  <a:pt x="160" y="12"/>
                </a:lnTo>
                <a:lnTo>
                  <a:pt x="150" y="8"/>
                </a:lnTo>
                <a:lnTo>
                  <a:pt x="146" y="6"/>
                </a:lnTo>
                <a:lnTo>
                  <a:pt x="140" y="0"/>
                </a:lnTo>
                <a:lnTo>
                  <a:pt x="136" y="0"/>
                </a:lnTo>
                <a:lnTo>
                  <a:pt x="128" y="2"/>
                </a:lnTo>
                <a:lnTo>
                  <a:pt x="118" y="8"/>
                </a:lnTo>
                <a:lnTo>
                  <a:pt x="112" y="10"/>
                </a:lnTo>
                <a:lnTo>
                  <a:pt x="108" y="14"/>
                </a:lnTo>
                <a:lnTo>
                  <a:pt x="106" y="18"/>
                </a:lnTo>
                <a:lnTo>
                  <a:pt x="104" y="24"/>
                </a:lnTo>
                <a:lnTo>
                  <a:pt x="104" y="62"/>
                </a:lnTo>
                <a:lnTo>
                  <a:pt x="106" y="70"/>
                </a:lnTo>
                <a:lnTo>
                  <a:pt x="108" y="72"/>
                </a:lnTo>
                <a:lnTo>
                  <a:pt x="114" y="76"/>
                </a:lnTo>
                <a:lnTo>
                  <a:pt x="124" y="76"/>
                </a:lnTo>
                <a:lnTo>
                  <a:pt x="124" y="88"/>
                </a:lnTo>
                <a:lnTo>
                  <a:pt x="122" y="92"/>
                </a:lnTo>
                <a:lnTo>
                  <a:pt x="120" y="96"/>
                </a:lnTo>
                <a:lnTo>
                  <a:pt x="116" y="98"/>
                </a:lnTo>
                <a:lnTo>
                  <a:pt x="114" y="98"/>
                </a:lnTo>
                <a:lnTo>
                  <a:pt x="110" y="90"/>
                </a:lnTo>
                <a:lnTo>
                  <a:pt x="106" y="86"/>
                </a:lnTo>
                <a:lnTo>
                  <a:pt x="96" y="78"/>
                </a:lnTo>
                <a:lnTo>
                  <a:pt x="90" y="72"/>
                </a:lnTo>
                <a:lnTo>
                  <a:pt x="86" y="70"/>
                </a:lnTo>
                <a:lnTo>
                  <a:pt x="86" y="66"/>
                </a:lnTo>
                <a:lnTo>
                  <a:pt x="80" y="68"/>
                </a:lnTo>
                <a:lnTo>
                  <a:pt x="78" y="70"/>
                </a:lnTo>
                <a:lnTo>
                  <a:pt x="76" y="70"/>
                </a:lnTo>
                <a:lnTo>
                  <a:pt x="72" y="72"/>
                </a:lnTo>
                <a:lnTo>
                  <a:pt x="66" y="70"/>
                </a:lnTo>
                <a:lnTo>
                  <a:pt x="60" y="68"/>
                </a:lnTo>
                <a:lnTo>
                  <a:pt x="56" y="64"/>
                </a:lnTo>
                <a:lnTo>
                  <a:pt x="54" y="60"/>
                </a:lnTo>
                <a:lnTo>
                  <a:pt x="32" y="52"/>
                </a:lnTo>
                <a:lnTo>
                  <a:pt x="32" y="82"/>
                </a:lnTo>
                <a:lnTo>
                  <a:pt x="30" y="86"/>
                </a:lnTo>
                <a:lnTo>
                  <a:pt x="26" y="88"/>
                </a:lnTo>
                <a:lnTo>
                  <a:pt x="24" y="88"/>
                </a:lnTo>
                <a:lnTo>
                  <a:pt x="0" y="88"/>
                </a:lnTo>
                <a:lnTo>
                  <a:pt x="0" y="152"/>
                </a:lnTo>
                <a:lnTo>
                  <a:pt x="16" y="170"/>
                </a:lnTo>
                <a:lnTo>
                  <a:pt x="18" y="172"/>
                </a:lnTo>
                <a:lnTo>
                  <a:pt x="22" y="174"/>
                </a:lnTo>
                <a:lnTo>
                  <a:pt x="28" y="172"/>
                </a:lnTo>
                <a:lnTo>
                  <a:pt x="36" y="170"/>
                </a:lnTo>
                <a:lnTo>
                  <a:pt x="40" y="172"/>
                </a:lnTo>
                <a:lnTo>
                  <a:pt x="46" y="176"/>
                </a:lnTo>
                <a:lnTo>
                  <a:pt x="52" y="178"/>
                </a:lnTo>
                <a:lnTo>
                  <a:pt x="58" y="182"/>
                </a:lnTo>
                <a:lnTo>
                  <a:pt x="72" y="18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2" name="Freeform 117"/>
          <p:cNvSpPr>
            <a:spLocks noChangeAspect="1"/>
          </p:cNvSpPr>
          <p:nvPr/>
        </p:nvSpPr>
        <p:spPr bwMode="auto">
          <a:xfrm>
            <a:off x="4779963" y="4349750"/>
            <a:ext cx="292100" cy="327025"/>
          </a:xfrm>
          <a:custGeom>
            <a:avLst/>
            <a:gdLst>
              <a:gd name="T0" fmla="*/ 159 w 197"/>
              <a:gd name="T1" fmla="*/ 220 h 220"/>
              <a:gd name="T2" fmla="*/ 107 w 197"/>
              <a:gd name="T3" fmla="*/ 216 h 220"/>
              <a:gd name="T4" fmla="*/ 101 w 197"/>
              <a:gd name="T5" fmla="*/ 210 h 220"/>
              <a:gd name="T6" fmla="*/ 27 w 197"/>
              <a:gd name="T7" fmla="*/ 206 h 220"/>
              <a:gd name="T8" fmla="*/ 21 w 197"/>
              <a:gd name="T9" fmla="*/ 204 h 220"/>
              <a:gd name="T10" fmla="*/ 4 w 197"/>
              <a:gd name="T11" fmla="*/ 206 h 220"/>
              <a:gd name="T12" fmla="*/ 0 w 197"/>
              <a:gd name="T13" fmla="*/ 194 h 220"/>
              <a:gd name="T14" fmla="*/ 4 w 197"/>
              <a:gd name="T15" fmla="*/ 180 h 220"/>
              <a:gd name="T16" fmla="*/ 7 w 197"/>
              <a:gd name="T17" fmla="*/ 162 h 220"/>
              <a:gd name="T18" fmla="*/ 13 w 197"/>
              <a:gd name="T19" fmla="*/ 140 h 220"/>
              <a:gd name="T20" fmla="*/ 25 w 197"/>
              <a:gd name="T21" fmla="*/ 122 h 220"/>
              <a:gd name="T22" fmla="*/ 35 w 197"/>
              <a:gd name="T23" fmla="*/ 104 h 220"/>
              <a:gd name="T24" fmla="*/ 33 w 197"/>
              <a:gd name="T25" fmla="*/ 84 h 220"/>
              <a:gd name="T26" fmla="*/ 25 w 197"/>
              <a:gd name="T27" fmla="*/ 66 h 220"/>
              <a:gd name="T28" fmla="*/ 23 w 197"/>
              <a:gd name="T29" fmla="*/ 52 h 220"/>
              <a:gd name="T30" fmla="*/ 27 w 197"/>
              <a:gd name="T31" fmla="*/ 44 h 220"/>
              <a:gd name="T32" fmla="*/ 27 w 197"/>
              <a:gd name="T33" fmla="*/ 32 h 220"/>
              <a:gd name="T34" fmla="*/ 15 w 197"/>
              <a:gd name="T35" fmla="*/ 0 h 220"/>
              <a:gd name="T36" fmla="*/ 79 w 197"/>
              <a:gd name="T37" fmla="*/ 12 h 220"/>
              <a:gd name="T38" fmla="*/ 93 w 197"/>
              <a:gd name="T39" fmla="*/ 32 h 220"/>
              <a:gd name="T40" fmla="*/ 99 w 197"/>
              <a:gd name="T41" fmla="*/ 34 h 220"/>
              <a:gd name="T42" fmla="*/ 119 w 197"/>
              <a:gd name="T43" fmla="*/ 34 h 220"/>
              <a:gd name="T44" fmla="*/ 123 w 197"/>
              <a:gd name="T45" fmla="*/ 28 h 220"/>
              <a:gd name="T46" fmla="*/ 143 w 197"/>
              <a:gd name="T47" fmla="*/ 20 h 220"/>
              <a:gd name="T48" fmla="*/ 147 w 197"/>
              <a:gd name="T49" fmla="*/ 24 h 220"/>
              <a:gd name="T50" fmla="*/ 159 w 197"/>
              <a:gd name="T51" fmla="*/ 26 h 220"/>
              <a:gd name="T52" fmla="*/ 167 w 197"/>
              <a:gd name="T53" fmla="*/ 46 h 220"/>
              <a:gd name="T54" fmla="*/ 165 w 197"/>
              <a:gd name="T55" fmla="*/ 72 h 220"/>
              <a:gd name="T56" fmla="*/ 171 w 197"/>
              <a:gd name="T57" fmla="*/ 82 h 220"/>
              <a:gd name="T58" fmla="*/ 169 w 197"/>
              <a:gd name="T59" fmla="*/ 92 h 220"/>
              <a:gd name="T60" fmla="*/ 179 w 197"/>
              <a:gd name="T61" fmla="*/ 94 h 220"/>
              <a:gd name="T62" fmla="*/ 191 w 197"/>
              <a:gd name="T63" fmla="*/ 92 h 220"/>
              <a:gd name="T64" fmla="*/ 197 w 197"/>
              <a:gd name="T65" fmla="*/ 122 h 220"/>
              <a:gd name="T66" fmla="*/ 191 w 197"/>
              <a:gd name="T67" fmla="*/ 128 h 220"/>
              <a:gd name="T68" fmla="*/ 165 w 197"/>
              <a:gd name="T69" fmla="*/ 128 h 220"/>
              <a:gd name="T70" fmla="*/ 181 w 197"/>
              <a:gd name="T71" fmla="*/ 210 h 22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97"/>
              <a:gd name="T109" fmla="*/ 0 h 220"/>
              <a:gd name="T110" fmla="*/ 197 w 197"/>
              <a:gd name="T111" fmla="*/ 220 h 22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97" h="220">
                <a:moveTo>
                  <a:pt x="181" y="212"/>
                </a:moveTo>
                <a:lnTo>
                  <a:pt x="159" y="220"/>
                </a:lnTo>
                <a:lnTo>
                  <a:pt x="117" y="220"/>
                </a:lnTo>
                <a:lnTo>
                  <a:pt x="107" y="216"/>
                </a:lnTo>
                <a:lnTo>
                  <a:pt x="105" y="214"/>
                </a:lnTo>
                <a:lnTo>
                  <a:pt x="101" y="210"/>
                </a:lnTo>
                <a:lnTo>
                  <a:pt x="33" y="210"/>
                </a:lnTo>
                <a:lnTo>
                  <a:pt x="27" y="206"/>
                </a:lnTo>
                <a:lnTo>
                  <a:pt x="25" y="204"/>
                </a:lnTo>
                <a:lnTo>
                  <a:pt x="21" y="204"/>
                </a:lnTo>
                <a:lnTo>
                  <a:pt x="11" y="206"/>
                </a:lnTo>
                <a:lnTo>
                  <a:pt x="4" y="206"/>
                </a:lnTo>
                <a:lnTo>
                  <a:pt x="0" y="204"/>
                </a:lnTo>
                <a:lnTo>
                  <a:pt x="0" y="194"/>
                </a:lnTo>
                <a:lnTo>
                  <a:pt x="4" y="188"/>
                </a:lnTo>
                <a:lnTo>
                  <a:pt x="4" y="180"/>
                </a:lnTo>
                <a:lnTo>
                  <a:pt x="4" y="174"/>
                </a:lnTo>
                <a:lnTo>
                  <a:pt x="7" y="162"/>
                </a:lnTo>
                <a:lnTo>
                  <a:pt x="11" y="150"/>
                </a:lnTo>
                <a:lnTo>
                  <a:pt x="13" y="140"/>
                </a:lnTo>
                <a:lnTo>
                  <a:pt x="19" y="132"/>
                </a:lnTo>
                <a:lnTo>
                  <a:pt x="25" y="122"/>
                </a:lnTo>
                <a:lnTo>
                  <a:pt x="31" y="112"/>
                </a:lnTo>
                <a:lnTo>
                  <a:pt x="35" y="104"/>
                </a:lnTo>
                <a:lnTo>
                  <a:pt x="35" y="92"/>
                </a:lnTo>
                <a:lnTo>
                  <a:pt x="33" y="84"/>
                </a:lnTo>
                <a:lnTo>
                  <a:pt x="29" y="74"/>
                </a:lnTo>
                <a:lnTo>
                  <a:pt x="25" y="66"/>
                </a:lnTo>
                <a:lnTo>
                  <a:pt x="23" y="56"/>
                </a:lnTo>
                <a:lnTo>
                  <a:pt x="23" y="52"/>
                </a:lnTo>
                <a:lnTo>
                  <a:pt x="25" y="48"/>
                </a:lnTo>
                <a:lnTo>
                  <a:pt x="27" y="44"/>
                </a:lnTo>
                <a:lnTo>
                  <a:pt x="27" y="40"/>
                </a:lnTo>
                <a:lnTo>
                  <a:pt x="27" y="32"/>
                </a:lnTo>
                <a:lnTo>
                  <a:pt x="23" y="24"/>
                </a:lnTo>
                <a:lnTo>
                  <a:pt x="15" y="0"/>
                </a:lnTo>
                <a:lnTo>
                  <a:pt x="79" y="0"/>
                </a:lnTo>
                <a:lnTo>
                  <a:pt x="79" y="12"/>
                </a:lnTo>
                <a:lnTo>
                  <a:pt x="85" y="24"/>
                </a:lnTo>
                <a:lnTo>
                  <a:pt x="93" y="32"/>
                </a:lnTo>
                <a:lnTo>
                  <a:pt x="95" y="34"/>
                </a:lnTo>
                <a:lnTo>
                  <a:pt x="99" y="34"/>
                </a:lnTo>
                <a:lnTo>
                  <a:pt x="111" y="34"/>
                </a:lnTo>
                <a:lnTo>
                  <a:pt x="119" y="34"/>
                </a:lnTo>
                <a:lnTo>
                  <a:pt x="121" y="32"/>
                </a:lnTo>
                <a:lnTo>
                  <a:pt x="123" y="28"/>
                </a:lnTo>
                <a:lnTo>
                  <a:pt x="123" y="20"/>
                </a:lnTo>
                <a:lnTo>
                  <a:pt x="143" y="20"/>
                </a:lnTo>
                <a:lnTo>
                  <a:pt x="145" y="22"/>
                </a:lnTo>
                <a:lnTo>
                  <a:pt x="147" y="24"/>
                </a:lnTo>
                <a:lnTo>
                  <a:pt x="151" y="26"/>
                </a:lnTo>
                <a:lnTo>
                  <a:pt x="159" y="26"/>
                </a:lnTo>
                <a:lnTo>
                  <a:pt x="165" y="24"/>
                </a:lnTo>
                <a:lnTo>
                  <a:pt x="167" y="46"/>
                </a:lnTo>
                <a:lnTo>
                  <a:pt x="165" y="68"/>
                </a:lnTo>
                <a:lnTo>
                  <a:pt x="165" y="72"/>
                </a:lnTo>
                <a:lnTo>
                  <a:pt x="169" y="74"/>
                </a:lnTo>
                <a:lnTo>
                  <a:pt x="171" y="82"/>
                </a:lnTo>
                <a:lnTo>
                  <a:pt x="171" y="86"/>
                </a:lnTo>
                <a:lnTo>
                  <a:pt x="169" y="92"/>
                </a:lnTo>
                <a:lnTo>
                  <a:pt x="175" y="94"/>
                </a:lnTo>
                <a:lnTo>
                  <a:pt x="179" y="94"/>
                </a:lnTo>
                <a:lnTo>
                  <a:pt x="183" y="92"/>
                </a:lnTo>
                <a:lnTo>
                  <a:pt x="191" y="92"/>
                </a:lnTo>
                <a:lnTo>
                  <a:pt x="197" y="92"/>
                </a:lnTo>
                <a:lnTo>
                  <a:pt x="197" y="122"/>
                </a:lnTo>
                <a:lnTo>
                  <a:pt x="195" y="126"/>
                </a:lnTo>
                <a:lnTo>
                  <a:pt x="191" y="128"/>
                </a:lnTo>
                <a:lnTo>
                  <a:pt x="189" y="128"/>
                </a:lnTo>
                <a:lnTo>
                  <a:pt x="165" y="128"/>
                </a:lnTo>
                <a:lnTo>
                  <a:pt x="165" y="192"/>
                </a:lnTo>
                <a:lnTo>
                  <a:pt x="181" y="210"/>
                </a:lnTo>
                <a:lnTo>
                  <a:pt x="181" y="21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3" name="Freeform 118"/>
          <p:cNvSpPr>
            <a:spLocks noChangeAspect="1"/>
          </p:cNvSpPr>
          <p:nvPr/>
        </p:nvSpPr>
        <p:spPr bwMode="auto">
          <a:xfrm>
            <a:off x="4962525" y="4672013"/>
            <a:ext cx="220663" cy="249237"/>
          </a:xfrm>
          <a:custGeom>
            <a:avLst/>
            <a:gdLst>
              <a:gd name="T0" fmla="*/ 94 w 148"/>
              <a:gd name="T1" fmla="*/ 8 h 168"/>
              <a:gd name="T2" fmla="*/ 98 w 148"/>
              <a:gd name="T3" fmla="*/ 14 h 168"/>
              <a:gd name="T4" fmla="*/ 100 w 148"/>
              <a:gd name="T5" fmla="*/ 18 h 168"/>
              <a:gd name="T6" fmla="*/ 102 w 148"/>
              <a:gd name="T7" fmla="*/ 20 h 168"/>
              <a:gd name="T8" fmla="*/ 100 w 148"/>
              <a:gd name="T9" fmla="*/ 22 h 168"/>
              <a:gd name="T10" fmla="*/ 102 w 148"/>
              <a:gd name="T11" fmla="*/ 26 h 168"/>
              <a:gd name="T12" fmla="*/ 106 w 148"/>
              <a:gd name="T13" fmla="*/ 32 h 168"/>
              <a:gd name="T14" fmla="*/ 112 w 148"/>
              <a:gd name="T15" fmla="*/ 36 h 168"/>
              <a:gd name="T16" fmla="*/ 120 w 148"/>
              <a:gd name="T17" fmla="*/ 42 h 168"/>
              <a:gd name="T18" fmla="*/ 124 w 148"/>
              <a:gd name="T19" fmla="*/ 46 h 168"/>
              <a:gd name="T20" fmla="*/ 126 w 148"/>
              <a:gd name="T21" fmla="*/ 52 h 168"/>
              <a:gd name="T22" fmla="*/ 128 w 148"/>
              <a:gd name="T23" fmla="*/ 62 h 168"/>
              <a:gd name="T24" fmla="*/ 128 w 148"/>
              <a:gd name="T25" fmla="*/ 68 h 168"/>
              <a:gd name="T26" fmla="*/ 132 w 148"/>
              <a:gd name="T27" fmla="*/ 70 h 168"/>
              <a:gd name="T28" fmla="*/ 136 w 148"/>
              <a:gd name="T29" fmla="*/ 72 h 168"/>
              <a:gd name="T30" fmla="*/ 140 w 148"/>
              <a:gd name="T31" fmla="*/ 74 h 168"/>
              <a:gd name="T32" fmla="*/ 144 w 148"/>
              <a:gd name="T33" fmla="*/ 74 h 168"/>
              <a:gd name="T34" fmla="*/ 148 w 148"/>
              <a:gd name="T35" fmla="*/ 80 h 168"/>
              <a:gd name="T36" fmla="*/ 140 w 148"/>
              <a:gd name="T37" fmla="*/ 84 h 168"/>
              <a:gd name="T38" fmla="*/ 134 w 148"/>
              <a:gd name="T39" fmla="*/ 88 h 168"/>
              <a:gd name="T40" fmla="*/ 126 w 148"/>
              <a:gd name="T41" fmla="*/ 100 h 168"/>
              <a:gd name="T42" fmla="*/ 116 w 148"/>
              <a:gd name="T43" fmla="*/ 112 h 168"/>
              <a:gd name="T44" fmla="*/ 106 w 148"/>
              <a:gd name="T45" fmla="*/ 122 h 168"/>
              <a:gd name="T46" fmla="*/ 104 w 148"/>
              <a:gd name="T47" fmla="*/ 124 h 168"/>
              <a:gd name="T48" fmla="*/ 100 w 148"/>
              <a:gd name="T49" fmla="*/ 126 h 168"/>
              <a:gd name="T50" fmla="*/ 98 w 148"/>
              <a:gd name="T51" fmla="*/ 128 h 168"/>
              <a:gd name="T52" fmla="*/ 94 w 148"/>
              <a:gd name="T53" fmla="*/ 132 h 168"/>
              <a:gd name="T54" fmla="*/ 92 w 148"/>
              <a:gd name="T55" fmla="*/ 138 h 168"/>
              <a:gd name="T56" fmla="*/ 88 w 148"/>
              <a:gd name="T57" fmla="*/ 142 h 168"/>
              <a:gd name="T58" fmla="*/ 84 w 148"/>
              <a:gd name="T59" fmla="*/ 146 h 168"/>
              <a:gd name="T60" fmla="*/ 78 w 148"/>
              <a:gd name="T61" fmla="*/ 148 h 168"/>
              <a:gd name="T62" fmla="*/ 72 w 148"/>
              <a:gd name="T63" fmla="*/ 146 h 168"/>
              <a:gd name="T64" fmla="*/ 68 w 148"/>
              <a:gd name="T65" fmla="*/ 142 h 168"/>
              <a:gd name="T66" fmla="*/ 62 w 148"/>
              <a:gd name="T67" fmla="*/ 140 h 168"/>
              <a:gd name="T68" fmla="*/ 56 w 148"/>
              <a:gd name="T69" fmla="*/ 138 h 168"/>
              <a:gd name="T70" fmla="*/ 52 w 148"/>
              <a:gd name="T71" fmla="*/ 142 h 168"/>
              <a:gd name="T72" fmla="*/ 44 w 148"/>
              <a:gd name="T73" fmla="*/ 150 h 168"/>
              <a:gd name="T74" fmla="*/ 36 w 148"/>
              <a:gd name="T75" fmla="*/ 162 h 168"/>
              <a:gd name="T76" fmla="*/ 28 w 148"/>
              <a:gd name="T77" fmla="*/ 168 h 168"/>
              <a:gd name="T78" fmla="*/ 12 w 148"/>
              <a:gd name="T79" fmla="*/ 168 h 168"/>
              <a:gd name="T80" fmla="*/ 14 w 148"/>
              <a:gd name="T81" fmla="*/ 160 h 168"/>
              <a:gd name="T82" fmla="*/ 16 w 148"/>
              <a:gd name="T83" fmla="*/ 152 h 168"/>
              <a:gd name="T84" fmla="*/ 16 w 148"/>
              <a:gd name="T85" fmla="*/ 146 h 168"/>
              <a:gd name="T86" fmla="*/ 14 w 148"/>
              <a:gd name="T87" fmla="*/ 142 h 168"/>
              <a:gd name="T88" fmla="*/ 6 w 148"/>
              <a:gd name="T89" fmla="*/ 134 h 168"/>
              <a:gd name="T90" fmla="*/ 0 w 148"/>
              <a:gd name="T91" fmla="*/ 132 h 168"/>
              <a:gd name="T92" fmla="*/ 0 w 148"/>
              <a:gd name="T93" fmla="*/ 78 h 168"/>
              <a:gd name="T94" fmla="*/ 20 w 148"/>
              <a:gd name="T95" fmla="*/ 78 h 168"/>
              <a:gd name="T96" fmla="*/ 20 w 148"/>
              <a:gd name="T97" fmla="*/ 10 h 168"/>
              <a:gd name="T98" fmla="*/ 42 w 148"/>
              <a:gd name="T99" fmla="*/ 8 h 168"/>
              <a:gd name="T100" fmla="*/ 60 w 148"/>
              <a:gd name="T101" fmla="*/ 6 h 168"/>
              <a:gd name="T102" fmla="*/ 64 w 148"/>
              <a:gd name="T103" fmla="*/ 12 h 168"/>
              <a:gd name="T104" fmla="*/ 78 w 148"/>
              <a:gd name="T105" fmla="*/ 6 h 168"/>
              <a:gd name="T106" fmla="*/ 82 w 148"/>
              <a:gd name="T107" fmla="*/ 2 h 168"/>
              <a:gd name="T108" fmla="*/ 88 w 148"/>
              <a:gd name="T109" fmla="*/ 0 h 168"/>
              <a:gd name="T110" fmla="*/ 92 w 148"/>
              <a:gd name="T111" fmla="*/ 0 h 168"/>
              <a:gd name="T112" fmla="*/ 94 w 148"/>
              <a:gd name="T113" fmla="*/ 2 h 168"/>
              <a:gd name="T114" fmla="*/ 94 w 148"/>
              <a:gd name="T115" fmla="*/ 8 h 16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48"/>
              <a:gd name="T175" fmla="*/ 0 h 168"/>
              <a:gd name="T176" fmla="*/ 148 w 148"/>
              <a:gd name="T177" fmla="*/ 168 h 16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48" h="168">
                <a:moveTo>
                  <a:pt x="94" y="8"/>
                </a:moveTo>
                <a:lnTo>
                  <a:pt x="98" y="14"/>
                </a:lnTo>
                <a:lnTo>
                  <a:pt x="100" y="18"/>
                </a:lnTo>
                <a:lnTo>
                  <a:pt x="102" y="20"/>
                </a:lnTo>
                <a:lnTo>
                  <a:pt x="100" y="22"/>
                </a:lnTo>
                <a:lnTo>
                  <a:pt x="102" y="26"/>
                </a:lnTo>
                <a:lnTo>
                  <a:pt x="106" y="32"/>
                </a:lnTo>
                <a:lnTo>
                  <a:pt x="112" y="36"/>
                </a:lnTo>
                <a:lnTo>
                  <a:pt x="120" y="42"/>
                </a:lnTo>
                <a:lnTo>
                  <a:pt x="124" y="46"/>
                </a:lnTo>
                <a:lnTo>
                  <a:pt x="126" y="52"/>
                </a:lnTo>
                <a:lnTo>
                  <a:pt x="128" y="62"/>
                </a:lnTo>
                <a:lnTo>
                  <a:pt x="128" y="68"/>
                </a:lnTo>
                <a:lnTo>
                  <a:pt x="132" y="70"/>
                </a:lnTo>
                <a:lnTo>
                  <a:pt x="136" y="72"/>
                </a:lnTo>
                <a:lnTo>
                  <a:pt x="140" y="74"/>
                </a:lnTo>
                <a:lnTo>
                  <a:pt x="144" y="74"/>
                </a:lnTo>
                <a:lnTo>
                  <a:pt x="148" y="80"/>
                </a:lnTo>
                <a:lnTo>
                  <a:pt x="140" y="84"/>
                </a:lnTo>
                <a:lnTo>
                  <a:pt x="134" y="88"/>
                </a:lnTo>
                <a:lnTo>
                  <a:pt x="126" y="100"/>
                </a:lnTo>
                <a:lnTo>
                  <a:pt x="116" y="112"/>
                </a:lnTo>
                <a:lnTo>
                  <a:pt x="106" y="122"/>
                </a:lnTo>
                <a:lnTo>
                  <a:pt x="104" y="124"/>
                </a:lnTo>
                <a:lnTo>
                  <a:pt x="100" y="126"/>
                </a:lnTo>
                <a:lnTo>
                  <a:pt x="98" y="128"/>
                </a:lnTo>
                <a:lnTo>
                  <a:pt x="94" y="132"/>
                </a:lnTo>
                <a:lnTo>
                  <a:pt x="92" y="138"/>
                </a:lnTo>
                <a:lnTo>
                  <a:pt x="88" y="142"/>
                </a:lnTo>
                <a:lnTo>
                  <a:pt x="84" y="146"/>
                </a:lnTo>
                <a:lnTo>
                  <a:pt x="78" y="148"/>
                </a:lnTo>
                <a:lnTo>
                  <a:pt x="72" y="146"/>
                </a:lnTo>
                <a:lnTo>
                  <a:pt x="68" y="142"/>
                </a:lnTo>
                <a:lnTo>
                  <a:pt x="62" y="140"/>
                </a:lnTo>
                <a:lnTo>
                  <a:pt x="56" y="138"/>
                </a:lnTo>
                <a:lnTo>
                  <a:pt x="52" y="142"/>
                </a:lnTo>
                <a:lnTo>
                  <a:pt x="44" y="150"/>
                </a:lnTo>
                <a:lnTo>
                  <a:pt x="36" y="162"/>
                </a:lnTo>
                <a:lnTo>
                  <a:pt x="28" y="168"/>
                </a:lnTo>
                <a:lnTo>
                  <a:pt x="12" y="168"/>
                </a:lnTo>
                <a:lnTo>
                  <a:pt x="14" y="160"/>
                </a:lnTo>
                <a:lnTo>
                  <a:pt x="16" y="152"/>
                </a:lnTo>
                <a:lnTo>
                  <a:pt x="16" y="146"/>
                </a:lnTo>
                <a:lnTo>
                  <a:pt x="14" y="142"/>
                </a:lnTo>
                <a:lnTo>
                  <a:pt x="6" y="134"/>
                </a:lnTo>
                <a:lnTo>
                  <a:pt x="0" y="132"/>
                </a:lnTo>
                <a:lnTo>
                  <a:pt x="0" y="78"/>
                </a:lnTo>
                <a:lnTo>
                  <a:pt x="20" y="78"/>
                </a:lnTo>
                <a:lnTo>
                  <a:pt x="20" y="10"/>
                </a:lnTo>
                <a:lnTo>
                  <a:pt x="42" y="8"/>
                </a:lnTo>
                <a:lnTo>
                  <a:pt x="60" y="6"/>
                </a:lnTo>
                <a:lnTo>
                  <a:pt x="64" y="12"/>
                </a:lnTo>
                <a:lnTo>
                  <a:pt x="78" y="6"/>
                </a:lnTo>
                <a:lnTo>
                  <a:pt x="82" y="2"/>
                </a:lnTo>
                <a:lnTo>
                  <a:pt x="88" y="0"/>
                </a:lnTo>
                <a:lnTo>
                  <a:pt x="92" y="0"/>
                </a:lnTo>
                <a:lnTo>
                  <a:pt x="94" y="2"/>
                </a:lnTo>
                <a:lnTo>
                  <a:pt x="94" y="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4" name="Freeform 119"/>
          <p:cNvSpPr>
            <a:spLocks noChangeAspect="1"/>
          </p:cNvSpPr>
          <p:nvPr/>
        </p:nvSpPr>
        <p:spPr bwMode="auto">
          <a:xfrm>
            <a:off x="4105275" y="3735388"/>
            <a:ext cx="122238" cy="123825"/>
          </a:xfrm>
          <a:custGeom>
            <a:avLst/>
            <a:gdLst>
              <a:gd name="T0" fmla="*/ 6 w 82"/>
              <a:gd name="T1" fmla="*/ 78 h 82"/>
              <a:gd name="T2" fmla="*/ 4 w 82"/>
              <a:gd name="T3" fmla="*/ 74 h 82"/>
              <a:gd name="T4" fmla="*/ 4 w 82"/>
              <a:gd name="T5" fmla="*/ 68 h 82"/>
              <a:gd name="T6" fmla="*/ 4 w 82"/>
              <a:gd name="T7" fmla="*/ 62 h 82"/>
              <a:gd name="T8" fmla="*/ 16 w 82"/>
              <a:gd name="T9" fmla="*/ 62 h 82"/>
              <a:gd name="T10" fmla="*/ 28 w 82"/>
              <a:gd name="T11" fmla="*/ 60 h 82"/>
              <a:gd name="T12" fmla="*/ 28 w 82"/>
              <a:gd name="T13" fmla="*/ 58 h 82"/>
              <a:gd name="T14" fmla="*/ 34 w 82"/>
              <a:gd name="T15" fmla="*/ 60 h 82"/>
              <a:gd name="T16" fmla="*/ 42 w 82"/>
              <a:gd name="T17" fmla="*/ 62 h 82"/>
              <a:gd name="T18" fmla="*/ 46 w 82"/>
              <a:gd name="T19" fmla="*/ 60 h 82"/>
              <a:gd name="T20" fmla="*/ 50 w 82"/>
              <a:gd name="T21" fmla="*/ 58 h 82"/>
              <a:gd name="T22" fmla="*/ 38 w 82"/>
              <a:gd name="T23" fmla="*/ 56 h 82"/>
              <a:gd name="T24" fmla="*/ 32 w 82"/>
              <a:gd name="T25" fmla="*/ 54 h 82"/>
              <a:gd name="T26" fmla="*/ 30 w 82"/>
              <a:gd name="T27" fmla="*/ 50 h 82"/>
              <a:gd name="T28" fmla="*/ 26 w 82"/>
              <a:gd name="T29" fmla="*/ 52 h 82"/>
              <a:gd name="T30" fmla="*/ 24 w 82"/>
              <a:gd name="T31" fmla="*/ 54 h 82"/>
              <a:gd name="T32" fmla="*/ 22 w 82"/>
              <a:gd name="T33" fmla="*/ 56 h 82"/>
              <a:gd name="T34" fmla="*/ 18 w 82"/>
              <a:gd name="T35" fmla="*/ 58 h 82"/>
              <a:gd name="T36" fmla="*/ 6 w 82"/>
              <a:gd name="T37" fmla="*/ 56 h 82"/>
              <a:gd name="T38" fmla="*/ 6 w 82"/>
              <a:gd name="T39" fmla="*/ 52 h 82"/>
              <a:gd name="T40" fmla="*/ 8 w 82"/>
              <a:gd name="T41" fmla="*/ 46 h 82"/>
              <a:gd name="T42" fmla="*/ 6 w 82"/>
              <a:gd name="T43" fmla="*/ 40 h 82"/>
              <a:gd name="T44" fmla="*/ 4 w 82"/>
              <a:gd name="T45" fmla="*/ 36 h 82"/>
              <a:gd name="T46" fmla="*/ 2 w 82"/>
              <a:gd name="T47" fmla="*/ 32 h 82"/>
              <a:gd name="T48" fmla="*/ 0 w 82"/>
              <a:gd name="T49" fmla="*/ 30 h 82"/>
              <a:gd name="T50" fmla="*/ 2 w 82"/>
              <a:gd name="T51" fmla="*/ 24 h 82"/>
              <a:gd name="T52" fmla="*/ 4 w 82"/>
              <a:gd name="T53" fmla="*/ 16 h 82"/>
              <a:gd name="T54" fmla="*/ 10 w 82"/>
              <a:gd name="T55" fmla="*/ 4 h 82"/>
              <a:gd name="T56" fmla="*/ 14 w 82"/>
              <a:gd name="T57" fmla="*/ 4 h 82"/>
              <a:gd name="T58" fmla="*/ 16 w 82"/>
              <a:gd name="T59" fmla="*/ 4 h 82"/>
              <a:gd name="T60" fmla="*/ 20 w 82"/>
              <a:gd name="T61" fmla="*/ 4 h 82"/>
              <a:gd name="T62" fmla="*/ 22 w 82"/>
              <a:gd name="T63" fmla="*/ 2 h 82"/>
              <a:gd name="T64" fmla="*/ 26 w 82"/>
              <a:gd name="T65" fmla="*/ 0 h 82"/>
              <a:gd name="T66" fmla="*/ 30 w 82"/>
              <a:gd name="T67" fmla="*/ 0 h 82"/>
              <a:gd name="T68" fmla="*/ 38 w 82"/>
              <a:gd name="T69" fmla="*/ 2 h 82"/>
              <a:gd name="T70" fmla="*/ 46 w 82"/>
              <a:gd name="T71" fmla="*/ 6 h 82"/>
              <a:gd name="T72" fmla="*/ 52 w 82"/>
              <a:gd name="T73" fmla="*/ 8 h 82"/>
              <a:gd name="T74" fmla="*/ 54 w 82"/>
              <a:gd name="T75" fmla="*/ 14 h 82"/>
              <a:gd name="T76" fmla="*/ 64 w 82"/>
              <a:gd name="T77" fmla="*/ 28 h 82"/>
              <a:gd name="T78" fmla="*/ 68 w 82"/>
              <a:gd name="T79" fmla="*/ 32 h 82"/>
              <a:gd name="T80" fmla="*/ 74 w 82"/>
              <a:gd name="T81" fmla="*/ 36 h 82"/>
              <a:gd name="T82" fmla="*/ 72 w 82"/>
              <a:gd name="T83" fmla="*/ 36 h 82"/>
              <a:gd name="T84" fmla="*/ 76 w 82"/>
              <a:gd name="T85" fmla="*/ 48 h 82"/>
              <a:gd name="T86" fmla="*/ 80 w 82"/>
              <a:gd name="T87" fmla="*/ 58 h 82"/>
              <a:gd name="T88" fmla="*/ 82 w 82"/>
              <a:gd name="T89" fmla="*/ 66 h 82"/>
              <a:gd name="T90" fmla="*/ 82 w 82"/>
              <a:gd name="T91" fmla="*/ 72 h 82"/>
              <a:gd name="T92" fmla="*/ 82 w 82"/>
              <a:gd name="T93" fmla="*/ 80 h 82"/>
              <a:gd name="T94" fmla="*/ 80 w 82"/>
              <a:gd name="T95" fmla="*/ 80 h 82"/>
              <a:gd name="T96" fmla="*/ 74 w 82"/>
              <a:gd name="T97" fmla="*/ 82 h 82"/>
              <a:gd name="T98" fmla="*/ 68 w 82"/>
              <a:gd name="T99" fmla="*/ 80 h 82"/>
              <a:gd name="T100" fmla="*/ 62 w 82"/>
              <a:gd name="T101" fmla="*/ 78 h 82"/>
              <a:gd name="T102" fmla="*/ 56 w 82"/>
              <a:gd name="T103" fmla="*/ 76 h 82"/>
              <a:gd name="T104" fmla="*/ 50 w 82"/>
              <a:gd name="T105" fmla="*/ 74 h 82"/>
              <a:gd name="T106" fmla="*/ 38 w 82"/>
              <a:gd name="T107" fmla="*/ 74 h 82"/>
              <a:gd name="T108" fmla="*/ 26 w 82"/>
              <a:gd name="T109" fmla="*/ 76 h 82"/>
              <a:gd name="T110" fmla="*/ 18 w 82"/>
              <a:gd name="T111" fmla="*/ 78 h 82"/>
              <a:gd name="T112" fmla="*/ 6 w 82"/>
              <a:gd name="T113" fmla="*/ 78 h 8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82"/>
              <a:gd name="T172" fmla="*/ 0 h 82"/>
              <a:gd name="T173" fmla="*/ 82 w 82"/>
              <a:gd name="T174" fmla="*/ 82 h 8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82" h="82">
                <a:moveTo>
                  <a:pt x="6" y="78"/>
                </a:moveTo>
                <a:lnTo>
                  <a:pt x="4" y="74"/>
                </a:lnTo>
                <a:lnTo>
                  <a:pt x="4" y="68"/>
                </a:lnTo>
                <a:lnTo>
                  <a:pt x="4" y="62"/>
                </a:lnTo>
                <a:lnTo>
                  <a:pt x="16" y="62"/>
                </a:lnTo>
                <a:lnTo>
                  <a:pt x="28" y="60"/>
                </a:lnTo>
                <a:lnTo>
                  <a:pt x="28" y="58"/>
                </a:lnTo>
                <a:lnTo>
                  <a:pt x="34" y="60"/>
                </a:lnTo>
                <a:lnTo>
                  <a:pt x="42" y="62"/>
                </a:lnTo>
                <a:lnTo>
                  <a:pt x="46" y="60"/>
                </a:lnTo>
                <a:lnTo>
                  <a:pt x="50" y="58"/>
                </a:lnTo>
                <a:lnTo>
                  <a:pt x="38" y="56"/>
                </a:lnTo>
                <a:lnTo>
                  <a:pt x="32" y="54"/>
                </a:lnTo>
                <a:lnTo>
                  <a:pt x="30" y="50"/>
                </a:lnTo>
                <a:lnTo>
                  <a:pt x="26" y="52"/>
                </a:lnTo>
                <a:lnTo>
                  <a:pt x="24" y="54"/>
                </a:lnTo>
                <a:lnTo>
                  <a:pt x="22" y="56"/>
                </a:lnTo>
                <a:lnTo>
                  <a:pt x="18" y="58"/>
                </a:lnTo>
                <a:lnTo>
                  <a:pt x="6" y="56"/>
                </a:lnTo>
                <a:lnTo>
                  <a:pt x="6" y="52"/>
                </a:lnTo>
                <a:lnTo>
                  <a:pt x="8" y="46"/>
                </a:lnTo>
                <a:lnTo>
                  <a:pt x="6" y="40"/>
                </a:lnTo>
                <a:lnTo>
                  <a:pt x="4" y="36"/>
                </a:lnTo>
                <a:lnTo>
                  <a:pt x="2" y="32"/>
                </a:lnTo>
                <a:lnTo>
                  <a:pt x="0" y="30"/>
                </a:lnTo>
                <a:lnTo>
                  <a:pt x="2" y="24"/>
                </a:lnTo>
                <a:lnTo>
                  <a:pt x="4" y="16"/>
                </a:lnTo>
                <a:lnTo>
                  <a:pt x="10" y="4"/>
                </a:lnTo>
                <a:lnTo>
                  <a:pt x="14" y="4"/>
                </a:lnTo>
                <a:lnTo>
                  <a:pt x="16" y="4"/>
                </a:lnTo>
                <a:lnTo>
                  <a:pt x="20" y="4"/>
                </a:lnTo>
                <a:lnTo>
                  <a:pt x="22" y="2"/>
                </a:lnTo>
                <a:lnTo>
                  <a:pt x="26" y="0"/>
                </a:lnTo>
                <a:lnTo>
                  <a:pt x="30" y="0"/>
                </a:lnTo>
                <a:lnTo>
                  <a:pt x="38" y="2"/>
                </a:lnTo>
                <a:lnTo>
                  <a:pt x="46" y="6"/>
                </a:lnTo>
                <a:lnTo>
                  <a:pt x="52" y="8"/>
                </a:lnTo>
                <a:lnTo>
                  <a:pt x="54" y="14"/>
                </a:lnTo>
                <a:lnTo>
                  <a:pt x="64" y="28"/>
                </a:lnTo>
                <a:lnTo>
                  <a:pt x="68" y="32"/>
                </a:lnTo>
                <a:lnTo>
                  <a:pt x="74" y="36"/>
                </a:lnTo>
                <a:lnTo>
                  <a:pt x="72" y="36"/>
                </a:lnTo>
                <a:lnTo>
                  <a:pt x="76" y="48"/>
                </a:lnTo>
                <a:lnTo>
                  <a:pt x="80" y="58"/>
                </a:lnTo>
                <a:lnTo>
                  <a:pt x="82" y="66"/>
                </a:lnTo>
                <a:lnTo>
                  <a:pt x="82" y="72"/>
                </a:lnTo>
                <a:lnTo>
                  <a:pt x="82" y="80"/>
                </a:lnTo>
                <a:lnTo>
                  <a:pt x="80" y="80"/>
                </a:lnTo>
                <a:lnTo>
                  <a:pt x="74" y="82"/>
                </a:lnTo>
                <a:lnTo>
                  <a:pt x="68" y="80"/>
                </a:lnTo>
                <a:lnTo>
                  <a:pt x="62" y="78"/>
                </a:lnTo>
                <a:lnTo>
                  <a:pt x="56" y="76"/>
                </a:lnTo>
                <a:lnTo>
                  <a:pt x="50" y="74"/>
                </a:lnTo>
                <a:lnTo>
                  <a:pt x="38" y="74"/>
                </a:lnTo>
                <a:lnTo>
                  <a:pt x="26" y="76"/>
                </a:lnTo>
                <a:lnTo>
                  <a:pt x="18" y="78"/>
                </a:lnTo>
                <a:lnTo>
                  <a:pt x="6" y="7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5" name="Freeform 120"/>
          <p:cNvSpPr>
            <a:spLocks noChangeAspect="1"/>
          </p:cNvSpPr>
          <p:nvPr/>
        </p:nvSpPr>
        <p:spPr bwMode="auto">
          <a:xfrm>
            <a:off x="4094684" y="3835719"/>
            <a:ext cx="85204" cy="45719"/>
          </a:xfrm>
          <a:custGeom>
            <a:avLst/>
            <a:gdLst>
              <a:gd name="T0" fmla="*/ 0 w 44"/>
              <a:gd name="T1" fmla="*/ 4 h 24"/>
              <a:gd name="T2" fmla="*/ 12 w 44"/>
              <a:gd name="T3" fmla="*/ 4 h 24"/>
              <a:gd name="T4" fmla="*/ 20 w 44"/>
              <a:gd name="T5" fmla="*/ 2 h 24"/>
              <a:gd name="T6" fmla="*/ 32 w 44"/>
              <a:gd name="T7" fmla="*/ 0 h 24"/>
              <a:gd name="T8" fmla="*/ 44 w 44"/>
              <a:gd name="T9" fmla="*/ 0 h 24"/>
              <a:gd name="T10" fmla="*/ 44 w 44"/>
              <a:gd name="T11" fmla="*/ 4 h 24"/>
              <a:gd name="T12" fmla="*/ 44 w 44"/>
              <a:gd name="T13" fmla="*/ 8 h 24"/>
              <a:gd name="T14" fmla="*/ 40 w 44"/>
              <a:gd name="T15" fmla="*/ 8 h 24"/>
              <a:gd name="T16" fmla="*/ 42 w 44"/>
              <a:gd name="T17" fmla="*/ 12 h 24"/>
              <a:gd name="T18" fmla="*/ 44 w 44"/>
              <a:gd name="T19" fmla="*/ 12 h 24"/>
              <a:gd name="T20" fmla="*/ 44 w 44"/>
              <a:gd name="T21" fmla="*/ 16 h 24"/>
              <a:gd name="T22" fmla="*/ 38 w 44"/>
              <a:gd name="T23" fmla="*/ 18 h 24"/>
              <a:gd name="T24" fmla="*/ 34 w 44"/>
              <a:gd name="T25" fmla="*/ 20 h 24"/>
              <a:gd name="T26" fmla="*/ 30 w 44"/>
              <a:gd name="T27" fmla="*/ 22 h 24"/>
              <a:gd name="T28" fmla="*/ 26 w 44"/>
              <a:gd name="T29" fmla="*/ 24 h 24"/>
              <a:gd name="T30" fmla="*/ 20 w 44"/>
              <a:gd name="T31" fmla="*/ 16 h 24"/>
              <a:gd name="T32" fmla="*/ 18 w 44"/>
              <a:gd name="T33" fmla="*/ 14 h 24"/>
              <a:gd name="T34" fmla="*/ 16 w 44"/>
              <a:gd name="T35" fmla="*/ 12 h 24"/>
              <a:gd name="T36" fmla="*/ 8 w 44"/>
              <a:gd name="T37" fmla="*/ 8 h 24"/>
              <a:gd name="T38" fmla="*/ 0 w 44"/>
              <a:gd name="T39" fmla="*/ 4 h 2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4"/>
              <a:gd name="T61" fmla="*/ 0 h 24"/>
              <a:gd name="T62" fmla="*/ 44 w 44"/>
              <a:gd name="T63" fmla="*/ 24 h 2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4" h="24">
                <a:moveTo>
                  <a:pt x="0" y="4"/>
                </a:moveTo>
                <a:lnTo>
                  <a:pt x="12" y="4"/>
                </a:lnTo>
                <a:lnTo>
                  <a:pt x="20" y="2"/>
                </a:lnTo>
                <a:lnTo>
                  <a:pt x="32" y="0"/>
                </a:lnTo>
                <a:lnTo>
                  <a:pt x="44" y="0"/>
                </a:lnTo>
                <a:lnTo>
                  <a:pt x="44" y="4"/>
                </a:lnTo>
                <a:lnTo>
                  <a:pt x="44" y="8"/>
                </a:lnTo>
                <a:lnTo>
                  <a:pt x="40" y="8"/>
                </a:lnTo>
                <a:lnTo>
                  <a:pt x="42" y="12"/>
                </a:lnTo>
                <a:lnTo>
                  <a:pt x="44" y="12"/>
                </a:lnTo>
                <a:lnTo>
                  <a:pt x="44" y="16"/>
                </a:lnTo>
                <a:lnTo>
                  <a:pt x="38" y="18"/>
                </a:lnTo>
                <a:lnTo>
                  <a:pt x="34" y="20"/>
                </a:lnTo>
                <a:lnTo>
                  <a:pt x="30" y="22"/>
                </a:lnTo>
                <a:lnTo>
                  <a:pt x="26" y="24"/>
                </a:lnTo>
                <a:lnTo>
                  <a:pt x="20" y="16"/>
                </a:lnTo>
                <a:lnTo>
                  <a:pt x="18" y="14"/>
                </a:lnTo>
                <a:lnTo>
                  <a:pt x="16" y="12"/>
                </a:lnTo>
                <a:lnTo>
                  <a:pt x="8" y="8"/>
                </a:lnTo>
                <a:lnTo>
                  <a:pt x="0" y="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6" name="Freeform 121"/>
          <p:cNvSpPr>
            <a:spLocks noChangeAspect="1"/>
          </p:cNvSpPr>
          <p:nvPr/>
        </p:nvSpPr>
        <p:spPr bwMode="auto">
          <a:xfrm>
            <a:off x="4152900" y="3846513"/>
            <a:ext cx="165100" cy="142875"/>
          </a:xfrm>
          <a:custGeom>
            <a:avLst/>
            <a:gdLst>
              <a:gd name="T0" fmla="*/ 32 w 110"/>
              <a:gd name="T1" fmla="*/ 60 h 96"/>
              <a:gd name="T2" fmla="*/ 44 w 110"/>
              <a:gd name="T3" fmla="*/ 48 h 96"/>
              <a:gd name="T4" fmla="*/ 56 w 110"/>
              <a:gd name="T5" fmla="*/ 48 h 96"/>
              <a:gd name="T6" fmla="*/ 62 w 110"/>
              <a:gd name="T7" fmla="*/ 54 h 96"/>
              <a:gd name="T8" fmla="*/ 66 w 110"/>
              <a:gd name="T9" fmla="*/ 68 h 96"/>
              <a:gd name="T10" fmla="*/ 74 w 110"/>
              <a:gd name="T11" fmla="*/ 76 h 96"/>
              <a:gd name="T12" fmla="*/ 84 w 110"/>
              <a:gd name="T13" fmla="*/ 78 h 96"/>
              <a:gd name="T14" fmla="*/ 86 w 110"/>
              <a:gd name="T15" fmla="*/ 96 h 96"/>
              <a:gd name="T16" fmla="*/ 96 w 110"/>
              <a:gd name="T17" fmla="*/ 96 h 96"/>
              <a:gd name="T18" fmla="*/ 102 w 110"/>
              <a:gd name="T19" fmla="*/ 96 h 96"/>
              <a:gd name="T20" fmla="*/ 106 w 110"/>
              <a:gd name="T21" fmla="*/ 84 h 96"/>
              <a:gd name="T22" fmla="*/ 104 w 110"/>
              <a:gd name="T23" fmla="*/ 80 h 96"/>
              <a:gd name="T24" fmla="*/ 102 w 110"/>
              <a:gd name="T25" fmla="*/ 76 h 96"/>
              <a:gd name="T26" fmla="*/ 110 w 110"/>
              <a:gd name="T27" fmla="*/ 72 h 96"/>
              <a:gd name="T28" fmla="*/ 106 w 110"/>
              <a:gd name="T29" fmla="*/ 64 h 96"/>
              <a:gd name="T30" fmla="*/ 106 w 110"/>
              <a:gd name="T31" fmla="*/ 46 h 96"/>
              <a:gd name="T32" fmla="*/ 110 w 110"/>
              <a:gd name="T33" fmla="*/ 44 h 96"/>
              <a:gd name="T34" fmla="*/ 102 w 110"/>
              <a:gd name="T35" fmla="*/ 40 h 96"/>
              <a:gd name="T36" fmla="*/ 94 w 110"/>
              <a:gd name="T37" fmla="*/ 14 h 96"/>
              <a:gd name="T38" fmla="*/ 84 w 110"/>
              <a:gd name="T39" fmla="*/ 6 h 96"/>
              <a:gd name="T40" fmla="*/ 80 w 110"/>
              <a:gd name="T41" fmla="*/ 10 h 96"/>
              <a:gd name="T42" fmla="*/ 60 w 110"/>
              <a:gd name="T43" fmla="*/ 8 h 96"/>
              <a:gd name="T44" fmla="*/ 48 w 110"/>
              <a:gd name="T45" fmla="*/ 6 h 96"/>
              <a:gd name="T46" fmla="*/ 36 w 110"/>
              <a:gd name="T47" fmla="*/ 6 h 96"/>
              <a:gd name="T48" fmla="*/ 24 w 110"/>
              <a:gd name="T49" fmla="*/ 2 h 96"/>
              <a:gd name="T50" fmla="*/ 18 w 110"/>
              <a:gd name="T51" fmla="*/ 4 h 96"/>
              <a:gd name="T52" fmla="*/ 14 w 110"/>
              <a:gd name="T53" fmla="*/ 8 h 96"/>
              <a:gd name="T54" fmla="*/ 18 w 110"/>
              <a:gd name="T55" fmla="*/ 12 h 96"/>
              <a:gd name="T56" fmla="*/ 12 w 110"/>
              <a:gd name="T57" fmla="*/ 18 h 96"/>
              <a:gd name="T58" fmla="*/ 4 w 110"/>
              <a:gd name="T59" fmla="*/ 22 h 96"/>
              <a:gd name="T60" fmla="*/ 16 w 110"/>
              <a:gd name="T61" fmla="*/ 42 h 96"/>
              <a:gd name="T62" fmla="*/ 28 w 110"/>
              <a:gd name="T63" fmla="*/ 66 h 9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10"/>
              <a:gd name="T97" fmla="*/ 0 h 96"/>
              <a:gd name="T98" fmla="*/ 110 w 110"/>
              <a:gd name="T99" fmla="*/ 96 h 9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10" h="96">
                <a:moveTo>
                  <a:pt x="28" y="66"/>
                </a:moveTo>
                <a:lnTo>
                  <a:pt x="32" y="60"/>
                </a:lnTo>
                <a:lnTo>
                  <a:pt x="38" y="54"/>
                </a:lnTo>
                <a:lnTo>
                  <a:pt x="44" y="48"/>
                </a:lnTo>
                <a:lnTo>
                  <a:pt x="50" y="46"/>
                </a:lnTo>
                <a:lnTo>
                  <a:pt x="56" y="48"/>
                </a:lnTo>
                <a:lnTo>
                  <a:pt x="60" y="50"/>
                </a:lnTo>
                <a:lnTo>
                  <a:pt x="62" y="54"/>
                </a:lnTo>
                <a:lnTo>
                  <a:pt x="64" y="60"/>
                </a:lnTo>
                <a:lnTo>
                  <a:pt x="66" y="68"/>
                </a:lnTo>
                <a:lnTo>
                  <a:pt x="70" y="78"/>
                </a:lnTo>
                <a:lnTo>
                  <a:pt x="74" y="76"/>
                </a:lnTo>
                <a:lnTo>
                  <a:pt x="76" y="74"/>
                </a:lnTo>
                <a:lnTo>
                  <a:pt x="84" y="78"/>
                </a:lnTo>
                <a:lnTo>
                  <a:pt x="84" y="90"/>
                </a:lnTo>
                <a:lnTo>
                  <a:pt x="86" y="96"/>
                </a:lnTo>
                <a:lnTo>
                  <a:pt x="90" y="96"/>
                </a:lnTo>
                <a:lnTo>
                  <a:pt x="96" y="96"/>
                </a:lnTo>
                <a:lnTo>
                  <a:pt x="100" y="96"/>
                </a:lnTo>
                <a:lnTo>
                  <a:pt x="102" y="96"/>
                </a:lnTo>
                <a:lnTo>
                  <a:pt x="104" y="92"/>
                </a:lnTo>
                <a:lnTo>
                  <a:pt x="106" y="84"/>
                </a:lnTo>
                <a:lnTo>
                  <a:pt x="106" y="82"/>
                </a:lnTo>
                <a:lnTo>
                  <a:pt x="104" y="80"/>
                </a:lnTo>
                <a:lnTo>
                  <a:pt x="102" y="78"/>
                </a:lnTo>
                <a:lnTo>
                  <a:pt x="102" y="76"/>
                </a:lnTo>
                <a:lnTo>
                  <a:pt x="106" y="74"/>
                </a:lnTo>
                <a:lnTo>
                  <a:pt x="110" y="72"/>
                </a:lnTo>
                <a:lnTo>
                  <a:pt x="108" y="68"/>
                </a:lnTo>
                <a:lnTo>
                  <a:pt x="106" y="64"/>
                </a:lnTo>
                <a:lnTo>
                  <a:pt x="104" y="52"/>
                </a:lnTo>
                <a:lnTo>
                  <a:pt x="106" y="46"/>
                </a:lnTo>
                <a:lnTo>
                  <a:pt x="106" y="44"/>
                </a:lnTo>
                <a:lnTo>
                  <a:pt x="110" y="44"/>
                </a:lnTo>
                <a:lnTo>
                  <a:pt x="104" y="42"/>
                </a:lnTo>
                <a:lnTo>
                  <a:pt x="102" y="40"/>
                </a:lnTo>
                <a:lnTo>
                  <a:pt x="98" y="26"/>
                </a:lnTo>
                <a:lnTo>
                  <a:pt x="94" y="14"/>
                </a:lnTo>
                <a:lnTo>
                  <a:pt x="90" y="8"/>
                </a:lnTo>
                <a:lnTo>
                  <a:pt x="84" y="6"/>
                </a:lnTo>
                <a:lnTo>
                  <a:pt x="82" y="8"/>
                </a:lnTo>
                <a:lnTo>
                  <a:pt x="80" y="10"/>
                </a:lnTo>
                <a:lnTo>
                  <a:pt x="74" y="10"/>
                </a:lnTo>
                <a:lnTo>
                  <a:pt x="60" y="8"/>
                </a:lnTo>
                <a:lnTo>
                  <a:pt x="50" y="6"/>
                </a:lnTo>
                <a:lnTo>
                  <a:pt x="48" y="6"/>
                </a:lnTo>
                <a:lnTo>
                  <a:pt x="42" y="8"/>
                </a:lnTo>
                <a:lnTo>
                  <a:pt x="36" y="6"/>
                </a:lnTo>
                <a:lnTo>
                  <a:pt x="30" y="4"/>
                </a:lnTo>
                <a:lnTo>
                  <a:pt x="24" y="2"/>
                </a:lnTo>
                <a:lnTo>
                  <a:pt x="18" y="0"/>
                </a:lnTo>
                <a:lnTo>
                  <a:pt x="18" y="4"/>
                </a:lnTo>
                <a:lnTo>
                  <a:pt x="18" y="8"/>
                </a:lnTo>
                <a:lnTo>
                  <a:pt x="14" y="8"/>
                </a:lnTo>
                <a:lnTo>
                  <a:pt x="16" y="12"/>
                </a:lnTo>
                <a:lnTo>
                  <a:pt x="18" y="12"/>
                </a:lnTo>
                <a:lnTo>
                  <a:pt x="18" y="16"/>
                </a:lnTo>
                <a:lnTo>
                  <a:pt x="12" y="18"/>
                </a:lnTo>
                <a:lnTo>
                  <a:pt x="8" y="20"/>
                </a:lnTo>
                <a:lnTo>
                  <a:pt x="4" y="22"/>
                </a:lnTo>
                <a:lnTo>
                  <a:pt x="0" y="24"/>
                </a:lnTo>
                <a:lnTo>
                  <a:pt x="16" y="42"/>
                </a:lnTo>
                <a:lnTo>
                  <a:pt x="22" y="52"/>
                </a:lnTo>
                <a:lnTo>
                  <a:pt x="28" y="6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7" name="Freeform 122"/>
          <p:cNvSpPr>
            <a:spLocks noChangeAspect="1"/>
          </p:cNvSpPr>
          <p:nvPr/>
        </p:nvSpPr>
        <p:spPr bwMode="auto">
          <a:xfrm>
            <a:off x="4195763" y="3916363"/>
            <a:ext cx="61912" cy="82550"/>
          </a:xfrm>
          <a:custGeom>
            <a:avLst/>
            <a:gdLst>
              <a:gd name="T0" fmla="*/ 24 w 42"/>
              <a:gd name="T1" fmla="*/ 56 h 56"/>
              <a:gd name="T2" fmla="*/ 18 w 42"/>
              <a:gd name="T3" fmla="*/ 50 h 56"/>
              <a:gd name="T4" fmla="*/ 12 w 42"/>
              <a:gd name="T5" fmla="*/ 46 h 56"/>
              <a:gd name="T6" fmla="*/ 6 w 42"/>
              <a:gd name="T7" fmla="*/ 38 h 56"/>
              <a:gd name="T8" fmla="*/ 2 w 42"/>
              <a:gd name="T9" fmla="*/ 30 h 56"/>
              <a:gd name="T10" fmla="*/ 0 w 42"/>
              <a:gd name="T11" fmla="*/ 20 h 56"/>
              <a:gd name="T12" fmla="*/ 4 w 42"/>
              <a:gd name="T13" fmla="*/ 14 h 56"/>
              <a:gd name="T14" fmla="*/ 10 w 42"/>
              <a:gd name="T15" fmla="*/ 8 h 56"/>
              <a:gd name="T16" fmla="*/ 16 w 42"/>
              <a:gd name="T17" fmla="*/ 2 h 56"/>
              <a:gd name="T18" fmla="*/ 22 w 42"/>
              <a:gd name="T19" fmla="*/ 0 h 56"/>
              <a:gd name="T20" fmla="*/ 28 w 42"/>
              <a:gd name="T21" fmla="*/ 2 h 56"/>
              <a:gd name="T22" fmla="*/ 32 w 42"/>
              <a:gd name="T23" fmla="*/ 4 h 56"/>
              <a:gd name="T24" fmla="*/ 34 w 42"/>
              <a:gd name="T25" fmla="*/ 8 h 56"/>
              <a:gd name="T26" fmla="*/ 36 w 42"/>
              <a:gd name="T27" fmla="*/ 14 h 56"/>
              <a:gd name="T28" fmla="*/ 38 w 42"/>
              <a:gd name="T29" fmla="*/ 22 h 56"/>
              <a:gd name="T30" fmla="*/ 42 w 42"/>
              <a:gd name="T31" fmla="*/ 32 h 56"/>
              <a:gd name="T32" fmla="*/ 40 w 42"/>
              <a:gd name="T33" fmla="*/ 36 h 56"/>
              <a:gd name="T34" fmla="*/ 38 w 42"/>
              <a:gd name="T35" fmla="*/ 42 h 56"/>
              <a:gd name="T36" fmla="*/ 34 w 42"/>
              <a:gd name="T37" fmla="*/ 48 h 56"/>
              <a:gd name="T38" fmla="*/ 28 w 42"/>
              <a:gd name="T39" fmla="*/ 52 h 56"/>
              <a:gd name="T40" fmla="*/ 24 w 42"/>
              <a:gd name="T41" fmla="*/ 56 h 5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2"/>
              <a:gd name="T64" fmla="*/ 0 h 56"/>
              <a:gd name="T65" fmla="*/ 42 w 42"/>
              <a:gd name="T66" fmla="*/ 56 h 5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2" h="56">
                <a:moveTo>
                  <a:pt x="24" y="56"/>
                </a:moveTo>
                <a:lnTo>
                  <a:pt x="18" y="50"/>
                </a:lnTo>
                <a:lnTo>
                  <a:pt x="12" y="46"/>
                </a:lnTo>
                <a:lnTo>
                  <a:pt x="6" y="38"/>
                </a:lnTo>
                <a:lnTo>
                  <a:pt x="2" y="30"/>
                </a:lnTo>
                <a:lnTo>
                  <a:pt x="0" y="20"/>
                </a:lnTo>
                <a:lnTo>
                  <a:pt x="4" y="14"/>
                </a:lnTo>
                <a:lnTo>
                  <a:pt x="10" y="8"/>
                </a:lnTo>
                <a:lnTo>
                  <a:pt x="16" y="2"/>
                </a:lnTo>
                <a:lnTo>
                  <a:pt x="22" y="0"/>
                </a:lnTo>
                <a:lnTo>
                  <a:pt x="28" y="2"/>
                </a:lnTo>
                <a:lnTo>
                  <a:pt x="32" y="4"/>
                </a:lnTo>
                <a:lnTo>
                  <a:pt x="34" y="8"/>
                </a:lnTo>
                <a:lnTo>
                  <a:pt x="36" y="14"/>
                </a:lnTo>
                <a:lnTo>
                  <a:pt x="38" y="22"/>
                </a:lnTo>
                <a:lnTo>
                  <a:pt x="42" y="32"/>
                </a:lnTo>
                <a:lnTo>
                  <a:pt x="40" y="36"/>
                </a:lnTo>
                <a:lnTo>
                  <a:pt x="38" y="42"/>
                </a:lnTo>
                <a:lnTo>
                  <a:pt x="34" y="48"/>
                </a:lnTo>
                <a:lnTo>
                  <a:pt x="28" y="52"/>
                </a:lnTo>
                <a:lnTo>
                  <a:pt x="24" y="5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8" name="Freeform 123"/>
          <p:cNvSpPr>
            <a:spLocks noChangeAspect="1"/>
          </p:cNvSpPr>
          <p:nvPr/>
        </p:nvSpPr>
        <p:spPr bwMode="auto">
          <a:xfrm>
            <a:off x="4230688" y="3957638"/>
            <a:ext cx="95250" cy="106362"/>
          </a:xfrm>
          <a:custGeom>
            <a:avLst/>
            <a:gdLst>
              <a:gd name="T0" fmla="*/ 62 w 64"/>
              <a:gd name="T1" fmla="*/ 72 h 72"/>
              <a:gd name="T2" fmla="*/ 54 w 64"/>
              <a:gd name="T3" fmla="*/ 70 h 72"/>
              <a:gd name="T4" fmla="*/ 50 w 64"/>
              <a:gd name="T5" fmla="*/ 66 h 72"/>
              <a:gd name="T6" fmla="*/ 40 w 64"/>
              <a:gd name="T7" fmla="*/ 56 h 72"/>
              <a:gd name="T8" fmla="*/ 20 w 64"/>
              <a:gd name="T9" fmla="*/ 44 h 72"/>
              <a:gd name="T10" fmla="*/ 0 w 64"/>
              <a:gd name="T11" fmla="*/ 28 h 72"/>
              <a:gd name="T12" fmla="*/ 2 w 64"/>
              <a:gd name="T13" fmla="*/ 26 h 72"/>
              <a:gd name="T14" fmla="*/ 4 w 64"/>
              <a:gd name="T15" fmla="*/ 24 h 72"/>
              <a:gd name="T16" fmla="*/ 10 w 64"/>
              <a:gd name="T17" fmla="*/ 20 h 72"/>
              <a:gd name="T18" fmla="*/ 14 w 64"/>
              <a:gd name="T19" fmla="*/ 14 h 72"/>
              <a:gd name="T20" fmla="*/ 16 w 64"/>
              <a:gd name="T21" fmla="*/ 8 h 72"/>
              <a:gd name="T22" fmla="*/ 18 w 64"/>
              <a:gd name="T23" fmla="*/ 4 h 72"/>
              <a:gd name="T24" fmla="*/ 22 w 64"/>
              <a:gd name="T25" fmla="*/ 2 h 72"/>
              <a:gd name="T26" fmla="*/ 24 w 64"/>
              <a:gd name="T27" fmla="*/ 0 h 72"/>
              <a:gd name="T28" fmla="*/ 32 w 64"/>
              <a:gd name="T29" fmla="*/ 4 h 72"/>
              <a:gd name="T30" fmla="*/ 32 w 64"/>
              <a:gd name="T31" fmla="*/ 16 h 72"/>
              <a:gd name="T32" fmla="*/ 34 w 64"/>
              <a:gd name="T33" fmla="*/ 22 h 72"/>
              <a:gd name="T34" fmla="*/ 38 w 64"/>
              <a:gd name="T35" fmla="*/ 22 h 72"/>
              <a:gd name="T36" fmla="*/ 44 w 64"/>
              <a:gd name="T37" fmla="*/ 22 h 72"/>
              <a:gd name="T38" fmla="*/ 50 w 64"/>
              <a:gd name="T39" fmla="*/ 22 h 72"/>
              <a:gd name="T40" fmla="*/ 50 w 64"/>
              <a:gd name="T41" fmla="*/ 24 h 72"/>
              <a:gd name="T42" fmla="*/ 50 w 64"/>
              <a:gd name="T43" fmla="*/ 28 h 72"/>
              <a:gd name="T44" fmla="*/ 50 w 64"/>
              <a:gd name="T45" fmla="*/ 34 h 72"/>
              <a:gd name="T46" fmla="*/ 50 w 64"/>
              <a:gd name="T47" fmla="*/ 38 h 72"/>
              <a:gd name="T48" fmla="*/ 50 w 64"/>
              <a:gd name="T49" fmla="*/ 42 h 72"/>
              <a:gd name="T50" fmla="*/ 56 w 64"/>
              <a:gd name="T51" fmla="*/ 46 h 72"/>
              <a:gd name="T52" fmla="*/ 62 w 64"/>
              <a:gd name="T53" fmla="*/ 48 h 72"/>
              <a:gd name="T54" fmla="*/ 64 w 64"/>
              <a:gd name="T55" fmla="*/ 52 h 72"/>
              <a:gd name="T56" fmla="*/ 64 w 64"/>
              <a:gd name="T57" fmla="*/ 54 h 72"/>
              <a:gd name="T58" fmla="*/ 62 w 64"/>
              <a:gd name="T59" fmla="*/ 70 h 72"/>
              <a:gd name="T60" fmla="*/ 62 w 64"/>
              <a:gd name="T61" fmla="*/ 72 h 7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4"/>
              <a:gd name="T94" fmla="*/ 0 h 72"/>
              <a:gd name="T95" fmla="*/ 64 w 64"/>
              <a:gd name="T96" fmla="*/ 72 h 7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4" h="72">
                <a:moveTo>
                  <a:pt x="62" y="72"/>
                </a:moveTo>
                <a:lnTo>
                  <a:pt x="54" y="70"/>
                </a:lnTo>
                <a:lnTo>
                  <a:pt x="50" y="66"/>
                </a:lnTo>
                <a:lnTo>
                  <a:pt x="40" y="56"/>
                </a:lnTo>
                <a:lnTo>
                  <a:pt x="20" y="44"/>
                </a:lnTo>
                <a:lnTo>
                  <a:pt x="0" y="28"/>
                </a:lnTo>
                <a:lnTo>
                  <a:pt x="2" y="26"/>
                </a:lnTo>
                <a:lnTo>
                  <a:pt x="4" y="24"/>
                </a:lnTo>
                <a:lnTo>
                  <a:pt x="10" y="20"/>
                </a:lnTo>
                <a:lnTo>
                  <a:pt x="14" y="14"/>
                </a:lnTo>
                <a:lnTo>
                  <a:pt x="16" y="8"/>
                </a:lnTo>
                <a:lnTo>
                  <a:pt x="18" y="4"/>
                </a:lnTo>
                <a:lnTo>
                  <a:pt x="22" y="2"/>
                </a:lnTo>
                <a:lnTo>
                  <a:pt x="24" y="0"/>
                </a:lnTo>
                <a:lnTo>
                  <a:pt x="32" y="4"/>
                </a:lnTo>
                <a:lnTo>
                  <a:pt x="32" y="16"/>
                </a:lnTo>
                <a:lnTo>
                  <a:pt x="34" y="22"/>
                </a:lnTo>
                <a:lnTo>
                  <a:pt x="38" y="22"/>
                </a:lnTo>
                <a:lnTo>
                  <a:pt x="44" y="22"/>
                </a:lnTo>
                <a:lnTo>
                  <a:pt x="50" y="22"/>
                </a:lnTo>
                <a:lnTo>
                  <a:pt x="50" y="24"/>
                </a:lnTo>
                <a:lnTo>
                  <a:pt x="50" y="28"/>
                </a:lnTo>
                <a:lnTo>
                  <a:pt x="50" y="34"/>
                </a:lnTo>
                <a:lnTo>
                  <a:pt x="50" y="38"/>
                </a:lnTo>
                <a:lnTo>
                  <a:pt x="50" y="42"/>
                </a:lnTo>
                <a:lnTo>
                  <a:pt x="56" y="46"/>
                </a:lnTo>
                <a:lnTo>
                  <a:pt x="62" y="48"/>
                </a:lnTo>
                <a:lnTo>
                  <a:pt x="64" y="52"/>
                </a:lnTo>
                <a:lnTo>
                  <a:pt x="64" y="54"/>
                </a:lnTo>
                <a:lnTo>
                  <a:pt x="62" y="70"/>
                </a:lnTo>
                <a:lnTo>
                  <a:pt x="62" y="7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9" name="Freeform 124"/>
          <p:cNvSpPr>
            <a:spLocks noChangeAspect="1"/>
          </p:cNvSpPr>
          <p:nvPr/>
        </p:nvSpPr>
        <p:spPr bwMode="auto">
          <a:xfrm>
            <a:off x="4367213" y="3781425"/>
            <a:ext cx="182562" cy="144463"/>
          </a:xfrm>
          <a:custGeom>
            <a:avLst/>
            <a:gdLst>
              <a:gd name="T0" fmla="*/ 122 w 122"/>
              <a:gd name="T1" fmla="*/ 48 h 98"/>
              <a:gd name="T2" fmla="*/ 120 w 122"/>
              <a:gd name="T3" fmla="*/ 44 h 98"/>
              <a:gd name="T4" fmla="*/ 114 w 122"/>
              <a:gd name="T5" fmla="*/ 42 h 98"/>
              <a:gd name="T6" fmla="*/ 108 w 122"/>
              <a:gd name="T7" fmla="*/ 42 h 98"/>
              <a:gd name="T8" fmla="*/ 104 w 122"/>
              <a:gd name="T9" fmla="*/ 38 h 98"/>
              <a:gd name="T10" fmla="*/ 104 w 122"/>
              <a:gd name="T11" fmla="*/ 34 h 98"/>
              <a:gd name="T12" fmla="*/ 104 w 122"/>
              <a:gd name="T13" fmla="*/ 30 h 98"/>
              <a:gd name="T14" fmla="*/ 104 w 122"/>
              <a:gd name="T15" fmla="*/ 26 h 98"/>
              <a:gd name="T16" fmla="*/ 102 w 122"/>
              <a:gd name="T17" fmla="*/ 22 h 98"/>
              <a:gd name="T18" fmla="*/ 98 w 122"/>
              <a:gd name="T19" fmla="*/ 18 h 98"/>
              <a:gd name="T20" fmla="*/ 94 w 122"/>
              <a:gd name="T21" fmla="*/ 16 h 98"/>
              <a:gd name="T22" fmla="*/ 90 w 122"/>
              <a:gd name="T23" fmla="*/ 10 h 98"/>
              <a:gd name="T24" fmla="*/ 90 w 122"/>
              <a:gd name="T25" fmla="*/ 0 h 98"/>
              <a:gd name="T26" fmla="*/ 68 w 122"/>
              <a:gd name="T27" fmla="*/ 6 h 98"/>
              <a:gd name="T28" fmla="*/ 46 w 122"/>
              <a:gd name="T29" fmla="*/ 14 h 98"/>
              <a:gd name="T30" fmla="*/ 42 w 122"/>
              <a:gd name="T31" fmla="*/ 16 h 98"/>
              <a:gd name="T32" fmla="*/ 40 w 122"/>
              <a:gd name="T33" fmla="*/ 18 h 98"/>
              <a:gd name="T34" fmla="*/ 38 w 122"/>
              <a:gd name="T35" fmla="*/ 24 h 98"/>
              <a:gd name="T36" fmla="*/ 34 w 122"/>
              <a:gd name="T37" fmla="*/ 30 h 98"/>
              <a:gd name="T38" fmla="*/ 32 w 122"/>
              <a:gd name="T39" fmla="*/ 30 h 98"/>
              <a:gd name="T40" fmla="*/ 28 w 122"/>
              <a:gd name="T41" fmla="*/ 30 h 98"/>
              <a:gd name="T42" fmla="*/ 20 w 122"/>
              <a:gd name="T43" fmla="*/ 30 h 98"/>
              <a:gd name="T44" fmla="*/ 20 w 122"/>
              <a:gd name="T45" fmla="*/ 40 h 98"/>
              <a:gd name="T46" fmla="*/ 20 w 122"/>
              <a:gd name="T47" fmla="*/ 46 h 98"/>
              <a:gd name="T48" fmla="*/ 18 w 122"/>
              <a:gd name="T49" fmla="*/ 50 h 98"/>
              <a:gd name="T50" fmla="*/ 12 w 122"/>
              <a:gd name="T51" fmla="*/ 54 h 98"/>
              <a:gd name="T52" fmla="*/ 6 w 122"/>
              <a:gd name="T53" fmla="*/ 58 h 98"/>
              <a:gd name="T54" fmla="*/ 4 w 122"/>
              <a:gd name="T55" fmla="*/ 62 h 98"/>
              <a:gd name="T56" fmla="*/ 4 w 122"/>
              <a:gd name="T57" fmla="*/ 66 h 98"/>
              <a:gd name="T58" fmla="*/ 2 w 122"/>
              <a:gd name="T59" fmla="*/ 74 h 98"/>
              <a:gd name="T60" fmla="*/ 0 w 122"/>
              <a:gd name="T61" fmla="*/ 80 h 98"/>
              <a:gd name="T62" fmla="*/ 4 w 122"/>
              <a:gd name="T63" fmla="*/ 84 h 98"/>
              <a:gd name="T64" fmla="*/ 8 w 122"/>
              <a:gd name="T65" fmla="*/ 90 h 98"/>
              <a:gd name="T66" fmla="*/ 12 w 122"/>
              <a:gd name="T67" fmla="*/ 94 h 98"/>
              <a:gd name="T68" fmla="*/ 18 w 122"/>
              <a:gd name="T69" fmla="*/ 96 h 98"/>
              <a:gd name="T70" fmla="*/ 22 w 122"/>
              <a:gd name="T71" fmla="*/ 96 h 98"/>
              <a:gd name="T72" fmla="*/ 24 w 122"/>
              <a:gd name="T73" fmla="*/ 94 h 98"/>
              <a:gd name="T74" fmla="*/ 28 w 122"/>
              <a:gd name="T75" fmla="*/ 92 h 98"/>
              <a:gd name="T76" fmla="*/ 32 w 122"/>
              <a:gd name="T77" fmla="*/ 92 h 98"/>
              <a:gd name="T78" fmla="*/ 36 w 122"/>
              <a:gd name="T79" fmla="*/ 92 h 98"/>
              <a:gd name="T80" fmla="*/ 38 w 122"/>
              <a:gd name="T81" fmla="*/ 94 h 98"/>
              <a:gd name="T82" fmla="*/ 40 w 122"/>
              <a:gd name="T83" fmla="*/ 98 h 98"/>
              <a:gd name="T84" fmla="*/ 42 w 122"/>
              <a:gd name="T85" fmla="*/ 98 h 98"/>
              <a:gd name="T86" fmla="*/ 42 w 122"/>
              <a:gd name="T87" fmla="*/ 86 h 98"/>
              <a:gd name="T88" fmla="*/ 42 w 122"/>
              <a:gd name="T89" fmla="*/ 72 h 98"/>
              <a:gd name="T90" fmla="*/ 50 w 122"/>
              <a:gd name="T91" fmla="*/ 72 h 98"/>
              <a:gd name="T92" fmla="*/ 58 w 122"/>
              <a:gd name="T93" fmla="*/ 72 h 98"/>
              <a:gd name="T94" fmla="*/ 76 w 122"/>
              <a:gd name="T95" fmla="*/ 72 h 98"/>
              <a:gd name="T96" fmla="*/ 106 w 122"/>
              <a:gd name="T97" fmla="*/ 72 h 98"/>
              <a:gd name="T98" fmla="*/ 106 w 122"/>
              <a:gd name="T99" fmla="*/ 68 h 98"/>
              <a:gd name="T100" fmla="*/ 108 w 122"/>
              <a:gd name="T101" fmla="*/ 66 h 98"/>
              <a:gd name="T102" fmla="*/ 114 w 122"/>
              <a:gd name="T103" fmla="*/ 64 h 98"/>
              <a:gd name="T104" fmla="*/ 122 w 122"/>
              <a:gd name="T105" fmla="*/ 60 h 98"/>
              <a:gd name="T106" fmla="*/ 122 w 122"/>
              <a:gd name="T107" fmla="*/ 58 h 98"/>
              <a:gd name="T108" fmla="*/ 122 w 122"/>
              <a:gd name="T109" fmla="*/ 56 h 98"/>
              <a:gd name="T110" fmla="*/ 122 w 122"/>
              <a:gd name="T111" fmla="*/ 50 h 98"/>
              <a:gd name="T112" fmla="*/ 122 w 122"/>
              <a:gd name="T113" fmla="*/ 48 h 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22"/>
              <a:gd name="T172" fmla="*/ 0 h 98"/>
              <a:gd name="T173" fmla="*/ 122 w 122"/>
              <a:gd name="T174" fmla="*/ 98 h 9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22" h="98">
                <a:moveTo>
                  <a:pt x="122" y="48"/>
                </a:moveTo>
                <a:lnTo>
                  <a:pt x="120" y="44"/>
                </a:lnTo>
                <a:lnTo>
                  <a:pt x="114" y="42"/>
                </a:lnTo>
                <a:lnTo>
                  <a:pt x="108" y="42"/>
                </a:lnTo>
                <a:lnTo>
                  <a:pt x="104" y="38"/>
                </a:lnTo>
                <a:lnTo>
                  <a:pt x="104" y="34"/>
                </a:lnTo>
                <a:lnTo>
                  <a:pt x="104" y="30"/>
                </a:lnTo>
                <a:lnTo>
                  <a:pt x="104" y="26"/>
                </a:lnTo>
                <a:lnTo>
                  <a:pt x="102" y="22"/>
                </a:lnTo>
                <a:lnTo>
                  <a:pt x="98" y="18"/>
                </a:lnTo>
                <a:lnTo>
                  <a:pt x="94" y="16"/>
                </a:lnTo>
                <a:lnTo>
                  <a:pt x="90" y="10"/>
                </a:lnTo>
                <a:lnTo>
                  <a:pt x="90" y="0"/>
                </a:lnTo>
                <a:lnTo>
                  <a:pt x="68" y="6"/>
                </a:lnTo>
                <a:lnTo>
                  <a:pt x="46" y="14"/>
                </a:lnTo>
                <a:lnTo>
                  <a:pt x="42" y="16"/>
                </a:lnTo>
                <a:lnTo>
                  <a:pt x="40" y="18"/>
                </a:lnTo>
                <a:lnTo>
                  <a:pt x="38" y="24"/>
                </a:lnTo>
                <a:lnTo>
                  <a:pt x="34" y="30"/>
                </a:lnTo>
                <a:lnTo>
                  <a:pt x="32" y="30"/>
                </a:lnTo>
                <a:lnTo>
                  <a:pt x="28" y="30"/>
                </a:lnTo>
                <a:lnTo>
                  <a:pt x="20" y="30"/>
                </a:lnTo>
                <a:lnTo>
                  <a:pt x="20" y="40"/>
                </a:lnTo>
                <a:lnTo>
                  <a:pt x="20" y="46"/>
                </a:lnTo>
                <a:lnTo>
                  <a:pt x="18" y="50"/>
                </a:lnTo>
                <a:lnTo>
                  <a:pt x="12" y="54"/>
                </a:lnTo>
                <a:lnTo>
                  <a:pt x="6" y="58"/>
                </a:lnTo>
                <a:lnTo>
                  <a:pt x="4" y="62"/>
                </a:lnTo>
                <a:lnTo>
                  <a:pt x="4" y="66"/>
                </a:lnTo>
                <a:lnTo>
                  <a:pt x="2" y="74"/>
                </a:lnTo>
                <a:lnTo>
                  <a:pt x="0" y="80"/>
                </a:lnTo>
                <a:lnTo>
                  <a:pt x="4" y="84"/>
                </a:lnTo>
                <a:lnTo>
                  <a:pt x="8" y="90"/>
                </a:lnTo>
                <a:lnTo>
                  <a:pt x="12" y="94"/>
                </a:lnTo>
                <a:lnTo>
                  <a:pt x="18" y="96"/>
                </a:lnTo>
                <a:lnTo>
                  <a:pt x="22" y="96"/>
                </a:lnTo>
                <a:lnTo>
                  <a:pt x="24" y="94"/>
                </a:lnTo>
                <a:lnTo>
                  <a:pt x="28" y="92"/>
                </a:lnTo>
                <a:lnTo>
                  <a:pt x="32" y="92"/>
                </a:lnTo>
                <a:lnTo>
                  <a:pt x="36" y="92"/>
                </a:lnTo>
                <a:lnTo>
                  <a:pt x="38" y="94"/>
                </a:lnTo>
                <a:lnTo>
                  <a:pt x="40" y="98"/>
                </a:lnTo>
                <a:lnTo>
                  <a:pt x="42" y="98"/>
                </a:lnTo>
                <a:lnTo>
                  <a:pt x="42" y="86"/>
                </a:lnTo>
                <a:lnTo>
                  <a:pt x="42" y="72"/>
                </a:lnTo>
                <a:lnTo>
                  <a:pt x="50" y="72"/>
                </a:lnTo>
                <a:lnTo>
                  <a:pt x="58" y="72"/>
                </a:lnTo>
                <a:lnTo>
                  <a:pt x="76" y="72"/>
                </a:lnTo>
                <a:lnTo>
                  <a:pt x="106" y="72"/>
                </a:lnTo>
                <a:lnTo>
                  <a:pt x="106" y="68"/>
                </a:lnTo>
                <a:lnTo>
                  <a:pt x="108" y="66"/>
                </a:lnTo>
                <a:lnTo>
                  <a:pt x="114" y="64"/>
                </a:lnTo>
                <a:lnTo>
                  <a:pt x="122" y="60"/>
                </a:lnTo>
                <a:lnTo>
                  <a:pt x="122" y="58"/>
                </a:lnTo>
                <a:lnTo>
                  <a:pt x="122" y="56"/>
                </a:lnTo>
                <a:lnTo>
                  <a:pt x="122" y="50"/>
                </a:lnTo>
                <a:lnTo>
                  <a:pt x="122" y="4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0" name="Freeform 125"/>
          <p:cNvSpPr>
            <a:spLocks noChangeAspect="1"/>
          </p:cNvSpPr>
          <p:nvPr/>
        </p:nvSpPr>
        <p:spPr bwMode="auto">
          <a:xfrm>
            <a:off x="4305300" y="3900488"/>
            <a:ext cx="134938" cy="163512"/>
          </a:xfrm>
          <a:custGeom>
            <a:avLst/>
            <a:gdLst>
              <a:gd name="T0" fmla="*/ 4 w 90"/>
              <a:gd name="T1" fmla="*/ 48 h 110"/>
              <a:gd name="T2" fmla="*/ 2 w 90"/>
              <a:gd name="T3" fmla="*/ 44 h 110"/>
              <a:gd name="T4" fmla="*/ 0 w 90"/>
              <a:gd name="T5" fmla="*/ 40 h 110"/>
              <a:gd name="T6" fmla="*/ 8 w 90"/>
              <a:gd name="T7" fmla="*/ 36 h 110"/>
              <a:gd name="T8" fmla="*/ 4 w 90"/>
              <a:gd name="T9" fmla="*/ 28 h 110"/>
              <a:gd name="T10" fmla="*/ 4 w 90"/>
              <a:gd name="T11" fmla="*/ 10 h 110"/>
              <a:gd name="T12" fmla="*/ 8 w 90"/>
              <a:gd name="T13" fmla="*/ 8 h 110"/>
              <a:gd name="T14" fmla="*/ 20 w 90"/>
              <a:gd name="T15" fmla="*/ 4 h 110"/>
              <a:gd name="T16" fmla="*/ 32 w 90"/>
              <a:gd name="T17" fmla="*/ 8 h 110"/>
              <a:gd name="T18" fmla="*/ 42 w 90"/>
              <a:gd name="T19" fmla="*/ 0 h 110"/>
              <a:gd name="T20" fmla="*/ 50 w 90"/>
              <a:gd name="T21" fmla="*/ 10 h 110"/>
              <a:gd name="T22" fmla="*/ 60 w 90"/>
              <a:gd name="T23" fmla="*/ 16 h 110"/>
              <a:gd name="T24" fmla="*/ 66 w 90"/>
              <a:gd name="T25" fmla="*/ 14 h 110"/>
              <a:gd name="T26" fmla="*/ 74 w 90"/>
              <a:gd name="T27" fmla="*/ 12 h 110"/>
              <a:gd name="T28" fmla="*/ 80 w 90"/>
              <a:gd name="T29" fmla="*/ 14 h 110"/>
              <a:gd name="T30" fmla="*/ 84 w 90"/>
              <a:gd name="T31" fmla="*/ 18 h 110"/>
              <a:gd name="T32" fmla="*/ 90 w 90"/>
              <a:gd name="T33" fmla="*/ 32 h 110"/>
              <a:gd name="T34" fmla="*/ 88 w 90"/>
              <a:gd name="T35" fmla="*/ 46 h 110"/>
              <a:gd name="T36" fmla="*/ 82 w 90"/>
              <a:gd name="T37" fmla="*/ 60 h 110"/>
              <a:gd name="T38" fmla="*/ 82 w 90"/>
              <a:gd name="T39" fmla="*/ 86 h 110"/>
              <a:gd name="T40" fmla="*/ 88 w 90"/>
              <a:gd name="T41" fmla="*/ 98 h 110"/>
              <a:gd name="T42" fmla="*/ 78 w 90"/>
              <a:gd name="T43" fmla="*/ 98 h 110"/>
              <a:gd name="T44" fmla="*/ 62 w 90"/>
              <a:gd name="T45" fmla="*/ 96 h 110"/>
              <a:gd name="T46" fmla="*/ 48 w 90"/>
              <a:gd name="T47" fmla="*/ 98 h 110"/>
              <a:gd name="T48" fmla="*/ 26 w 90"/>
              <a:gd name="T49" fmla="*/ 108 h 110"/>
              <a:gd name="T50" fmla="*/ 12 w 90"/>
              <a:gd name="T51" fmla="*/ 110 h 110"/>
              <a:gd name="T52" fmla="*/ 14 w 90"/>
              <a:gd name="T53" fmla="*/ 90 h 110"/>
              <a:gd name="T54" fmla="*/ 6 w 90"/>
              <a:gd name="T55" fmla="*/ 84 h 110"/>
              <a:gd name="T56" fmla="*/ 0 w 90"/>
              <a:gd name="T57" fmla="*/ 76 h 110"/>
              <a:gd name="T58" fmla="*/ 0 w 90"/>
              <a:gd name="T59" fmla="*/ 66 h 110"/>
              <a:gd name="T60" fmla="*/ 0 w 90"/>
              <a:gd name="T61" fmla="*/ 60 h 110"/>
              <a:gd name="T62" fmla="*/ 2 w 90"/>
              <a:gd name="T63" fmla="*/ 56 h 11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0"/>
              <a:gd name="T97" fmla="*/ 0 h 110"/>
              <a:gd name="T98" fmla="*/ 90 w 90"/>
              <a:gd name="T99" fmla="*/ 110 h 11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0" h="110">
                <a:moveTo>
                  <a:pt x="2" y="56"/>
                </a:moveTo>
                <a:lnTo>
                  <a:pt x="4" y="48"/>
                </a:lnTo>
                <a:lnTo>
                  <a:pt x="4" y="46"/>
                </a:lnTo>
                <a:lnTo>
                  <a:pt x="2" y="44"/>
                </a:lnTo>
                <a:lnTo>
                  <a:pt x="0" y="42"/>
                </a:lnTo>
                <a:lnTo>
                  <a:pt x="0" y="40"/>
                </a:lnTo>
                <a:lnTo>
                  <a:pt x="4" y="38"/>
                </a:lnTo>
                <a:lnTo>
                  <a:pt x="8" y="36"/>
                </a:lnTo>
                <a:lnTo>
                  <a:pt x="6" y="32"/>
                </a:lnTo>
                <a:lnTo>
                  <a:pt x="4" y="28"/>
                </a:lnTo>
                <a:lnTo>
                  <a:pt x="2" y="16"/>
                </a:lnTo>
                <a:lnTo>
                  <a:pt x="4" y="10"/>
                </a:lnTo>
                <a:lnTo>
                  <a:pt x="4" y="8"/>
                </a:lnTo>
                <a:lnTo>
                  <a:pt x="8" y="8"/>
                </a:lnTo>
                <a:lnTo>
                  <a:pt x="14" y="6"/>
                </a:lnTo>
                <a:lnTo>
                  <a:pt x="20" y="4"/>
                </a:lnTo>
                <a:lnTo>
                  <a:pt x="28" y="2"/>
                </a:lnTo>
                <a:lnTo>
                  <a:pt x="32" y="8"/>
                </a:lnTo>
                <a:lnTo>
                  <a:pt x="38" y="4"/>
                </a:lnTo>
                <a:lnTo>
                  <a:pt x="42" y="0"/>
                </a:lnTo>
                <a:lnTo>
                  <a:pt x="46" y="4"/>
                </a:lnTo>
                <a:lnTo>
                  <a:pt x="50" y="10"/>
                </a:lnTo>
                <a:lnTo>
                  <a:pt x="54" y="14"/>
                </a:lnTo>
                <a:lnTo>
                  <a:pt x="60" y="16"/>
                </a:lnTo>
                <a:lnTo>
                  <a:pt x="64" y="16"/>
                </a:lnTo>
                <a:lnTo>
                  <a:pt x="66" y="14"/>
                </a:lnTo>
                <a:lnTo>
                  <a:pt x="70" y="12"/>
                </a:lnTo>
                <a:lnTo>
                  <a:pt x="74" y="12"/>
                </a:lnTo>
                <a:lnTo>
                  <a:pt x="78" y="12"/>
                </a:lnTo>
                <a:lnTo>
                  <a:pt x="80" y="14"/>
                </a:lnTo>
                <a:lnTo>
                  <a:pt x="82" y="18"/>
                </a:lnTo>
                <a:lnTo>
                  <a:pt x="84" y="18"/>
                </a:lnTo>
                <a:lnTo>
                  <a:pt x="88" y="28"/>
                </a:lnTo>
                <a:lnTo>
                  <a:pt x="90" y="32"/>
                </a:lnTo>
                <a:lnTo>
                  <a:pt x="90" y="36"/>
                </a:lnTo>
                <a:lnTo>
                  <a:pt x="88" y="46"/>
                </a:lnTo>
                <a:lnTo>
                  <a:pt x="84" y="54"/>
                </a:lnTo>
                <a:lnTo>
                  <a:pt x="82" y="60"/>
                </a:lnTo>
                <a:lnTo>
                  <a:pt x="80" y="70"/>
                </a:lnTo>
                <a:lnTo>
                  <a:pt x="82" y="86"/>
                </a:lnTo>
                <a:lnTo>
                  <a:pt x="84" y="92"/>
                </a:lnTo>
                <a:lnTo>
                  <a:pt x="88" y="98"/>
                </a:lnTo>
                <a:lnTo>
                  <a:pt x="88" y="104"/>
                </a:lnTo>
                <a:lnTo>
                  <a:pt x="78" y="98"/>
                </a:lnTo>
                <a:lnTo>
                  <a:pt x="70" y="96"/>
                </a:lnTo>
                <a:lnTo>
                  <a:pt x="62" y="96"/>
                </a:lnTo>
                <a:lnTo>
                  <a:pt x="54" y="96"/>
                </a:lnTo>
                <a:lnTo>
                  <a:pt x="48" y="98"/>
                </a:lnTo>
                <a:lnTo>
                  <a:pt x="36" y="102"/>
                </a:lnTo>
                <a:lnTo>
                  <a:pt x="26" y="108"/>
                </a:lnTo>
                <a:lnTo>
                  <a:pt x="20" y="110"/>
                </a:lnTo>
                <a:lnTo>
                  <a:pt x="12" y="110"/>
                </a:lnTo>
                <a:lnTo>
                  <a:pt x="14" y="92"/>
                </a:lnTo>
                <a:lnTo>
                  <a:pt x="14" y="90"/>
                </a:lnTo>
                <a:lnTo>
                  <a:pt x="12" y="86"/>
                </a:lnTo>
                <a:lnTo>
                  <a:pt x="6" y="84"/>
                </a:lnTo>
                <a:lnTo>
                  <a:pt x="0" y="80"/>
                </a:lnTo>
                <a:lnTo>
                  <a:pt x="0" y="76"/>
                </a:lnTo>
                <a:lnTo>
                  <a:pt x="0" y="72"/>
                </a:lnTo>
                <a:lnTo>
                  <a:pt x="0" y="66"/>
                </a:lnTo>
                <a:lnTo>
                  <a:pt x="0" y="62"/>
                </a:lnTo>
                <a:lnTo>
                  <a:pt x="0" y="60"/>
                </a:lnTo>
                <a:lnTo>
                  <a:pt x="0" y="58"/>
                </a:lnTo>
                <a:lnTo>
                  <a:pt x="2" y="5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1" name="Freeform 126"/>
          <p:cNvSpPr>
            <a:spLocks noChangeAspect="1"/>
          </p:cNvSpPr>
          <p:nvPr/>
        </p:nvSpPr>
        <p:spPr bwMode="auto">
          <a:xfrm>
            <a:off x="4424363" y="3887788"/>
            <a:ext cx="104775" cy="168275"/>
          </a:xfrm>
          <a:custGeom>
            <a:avLst/>
            <a:gdLst>
              <a:gd name="T0" fmla="*/ 68 w 70"/>
              <a:gd name="T1" fmla="*/ 92 h 112"/>
              <a:gd name="T2" fmla="*/ 60 w 70"/>
              <a:gd name="T3" fmla="*/ 94 h 112"/>
              <a:gd name="T4" fmla="*/ 50 w 70"/>
              <a:gd name="T5" fmla="*/ 98 h 112"/>
              <a:gd name="T6" fmla="*/ 34 w 70"/>
              <a:gd name="T7" fmla="*/ 108 h 112"/>
              <a:gd name="T8" fmla="*/ 28 w 70"/>
              <a:gd name="T9" fmla="*/ 110 h 112"/>
              <a:gd name="T10" fmla="*/ 16 w 70"/>
              <a:gd name="T11" fmla="*/ 112 h 112"/>
              <a:gd name="T12" fmla="*/ 8 w 70"/>
              <a:gd name="T13" fmla="*/ 112 h 112"/>
              <a:gd name="T14" fmla="*/ 2 w 70"/>
              <a:gd name="T15" fmla="*/ 94 h 112"/>
              <a:gd name="T16" fmla="*/ 0 w 70"/>
              <a:gd name="T17" fmla="*/ 78 h 112"/>
              <a:gd name="T18" fmla="*/ 2 w 70"/>
              <a:gd name="T19" fmla="*/ 68 h 112"/>
              <a:gd name="T20" fmla="*/ 4 w 70"/>
              <a:gd name="T21" fmla="*/ 62 h 112"/>
              <a:gd name="T22" fmla="*/ 8 w 70"/>
              <a:gd name="T23" fmla="*/ 54 h 112"/>
              <a:gd name="T24" fmla="*/ 10 w 70"/>
              <a:gd name="T25" fmla="*/ 44 h 112"/>
              <a:gd name="T26" fmla="*/ 10 w 70"/>
              <a:gd name="T27" fmla="*/ 40 h 112"/>
              <a:gd name="T28" fmla="*/ 8 w 70"/>
              <a:gd name="T29" fmla="*/ 36 h 112"/>
              <a:gd name="T30" fmla="*/ 4 w 70"/>
              <a:gd name="T31" fmla="*/ 26 h 112"/>
              <a:gd name="T32" fmla="*/ 4 w 70"/>
              <a:gd name="T33" fmla="*/ 14 h 112"/>
              <a:gd name="T34" fmla="*/ 4 w 70"/>
              <a:gd name="T35" fmla="*/ 0 h 112"/>
              <a:gd name="T36" fmla="*/ 12 w 70"/>
              <a:gd name="T37" fmla="*/ 0 h 112"/>
              <a:gd name="T38" fmla="*/ 20 w 70"/>
              <a:gd name="T39" fmla="*/ 0 h 112"/>
              <a:gd name="T40" fmla="*/ 38 w 70"/>
              <a:gd name="T41" fmla="*/ 0 h 112"/>
              <a:gd name="T42" fmla="*/ 50 w 70"/>
              <a:gd name="T43" fmla="*/ 0 h 112"/>
              <a:gd name="T44" fmla="*/ 52 w 70"/>
              <a:gd name="T45" fmla="*/ 6 h 112"/>
              <a:gd name="T46" fmla="*/ 54 w 70"/>
              <a:gd name="T47" fmla="*/ 12 h 112"/>
              <a:gd name="T48" fmla="*/ 56 w 70"/>
              <a:gd name="T49" fmla="*/ 14 h 112"/>
              <a:gd name="T50" fmla="*/ 56 w 70"/>
              <a:gd name="T51" fmla="*/ 20 h 112"/>
              <a:gd name="T52" fmla="*/ 56 w 70"/>
              <a:gd name="T53" fmla="*/ 26 h 112"/>
              <a:gd name="T54" fmla="*/ 56 w 70"/>
              <a:gd name="T55" fmla="*/ 28 h 112"/>
              <a:gd name="T56" fmla="*/ 56 w 70"/>
              <a:gd name="T57" fmla="*/ 30 h 112"/>
              <a:gd name="T58" fmla="*/ 58 w 70"/>
              <a:gd name="T59" fmla="*/ 36 h 112"/>
              <a:gd name="T60" fmla="*/ 58 w 70"/>
              <a:gd name="T61" fmla="*/ 40 h 112"/>
              <a:gd name="T62" fmla="*/ 58 w 70"/>
              <a:gd name="T63" fmla="*/ 44 h 112"/>
              <a:gd name="T64" fmla="*/ 60 w 70"/>
              <a:gd name="T65" fmla="*/ 50 h 112"/>
              <a:gd name="T66" fmla="*/ 60 w 70"/>
              <a:gd name="T67" fmla="*/ 74 h 112"/>
              <a:gd name="T68" fmla="*/ 56 w 70"/>
              <a:gd name="T69" fmla="*/ 76 h 112"/>
              <a:gd name="T70" fmla="*/ 62 w 70"/>
              <a:gd name="T71" fmla="*/ 84 h 112"/>
              <a:gd name="T72" fmla="*/ 70 w 70"/>
              <a:gd name="T73" fmla="*/ 92 h 112"/>
              <a:gd name="T74" fmla="*/ 68 w 70"/>
              <a:gd name="T75" fmla="*/ 92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0"/>
              <a:gd name="T115" fmla="*/ 0 h 112"/>
              <a:gd name="T116" fmla="*/ 70 w 70"/>
              <a:gd name="T117" fmla="*/ 112 h 11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0" h="112">
                <a:moveTo>
                  <a:pt x="68" y="92"/>
                </a:moveTo>
                <a:lnTo>
                  <a:pt x="60" y="94"/>
                </a:lnTo>
                <a:lnTo>
                  <a:pt x="50" y="98"/>
                </a:lnTo>
                <a:lnTo>
                  <a:pt x="34" y="108"/>
                </a:lnTo>
                <a:lnTo>
                  <a:pt x="28" y="110"/>
                </a:lnTo>
                <a:lnTo>
                  <a:pt x="16" y="112"/>
                </a:lnTo>
                <a:lnTo>
                  <a:pt x="8" y="112"/>
                </a:lnTo>
                <a:lnTo>
                  <a:pt x="2" y="94"/>
                </a:lnTo>
                <a:lnTo>
                  <a:pt x="0" y="78"/>
                </a:lnTo>
                <a:lnTo>
                  <a:pt x="2" y="68"/>
                </a:lnTo>
                <a:lnTo>
                  <a:pt x="4" y="62"/>
                </a:lnTo>
                <a:lnTo>
                  <a:pt x="8" y="54"/>
                </a:lnTo>
                <a:lnTo>
                  <a:pt x="10" y="44"/>
                </a:lnTo>
                <a:lnTo>
                  <a:pt x="10" y="40"/>
                </a:lnTo>
                <a:lnTo>
                  <a:pt x="8" y="36"/>
                </a:lnTo>
                <a:lnTo>
                  <a:pt x="4" y="26"/>
                </a:lnTo>
                <a:lnTo>
                  <a:pt x="4" y="14"/>
                </a:lnTo>
                <a:lnTo>
                  <a:pt x="4" y="0"/>
                </a:lnTo>
                <a:lnTo>
                  <a:pt x="12" y="0"/>
                </a:lnTo>
                <a:lnTo>
                  <a:pt x="20" y="0"/>
                </a:lnTo>
                <a:lnTo>
                  <a:pt x="38" y="0"/>
                </a:lnTo>
                <a:lnTo>
                  <a:pt x="50" y="0"/>
                </a:lnTo>
                <a:lnTo>
                  <a:pt x="52" y="6"/>
                </a:lnTo>
                <a:lnTo>
                  <a:pt x="54" y="12"/>
                </a:lnTo>
                <a:lnTo>
                  <a:pt x="56" y="14"/>
                </a:lnTo>
                <a:lnTo>
                  <a:pt x="56" y="20"/>
                </a:lnTo>
                <a:lnTo>
                  <a:pt x="56" y="26"/>
                </a:lnTo>
                <a:lnTo>
                  <a:pt x="56" y="28"/>
                </a:lnTo>
                <a:lnTo>
                  <a:pt x="56" y="30"/>
                </a:lnTo>
                <a:lnTo>
                  <a:pt x="58" y="36"/>
                </a:lnTo>
                <a:lnTo>
                  <a:pt x="58" y="40"/>
                </a:lnTo>
                <a:lnTo>
                  <a:pt x="58" y="44"/>
                </a:lnTo>
                <a:lnTo>
                  <a:pt x="60" y="50"/>
                </a:lnTo>
                <a:lnTo>
                  <a:pt x="60" y="74"/>
                </a:lnTo>
                <a:lnTo>
                  <a:pt x="56" y="76"/>
                </a:lnTo>
                <a:lnTo>
                  <a:pt x="62" y="84"/>
                </a:lnTo>
                <a:lnTo>
                  <a:pt x="70" y="92"/>
                </a:lnTo>
                <a:lnTo>
                  <a:pt x="68" y="9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2" name="Freeform 127"/>
          <p:cNvSpPr>
            <a:spLocks noChangeAspect="1"/>
          </p:cNvSpPr>
          <p:nvPr/>
        </p:nvSpPr>
        <p:spPr bwMode="auto">
          <a:xfrm>
            <a:off x="4497706" y="3883890"/>
            <a:ext cx="45719" cy="140423"/>
          </a:xfrm>
          <a:custGeom>
            <a:avLst/>
            <a:gdLst>
              <a:gd name="T0" fmla="*/ 20 w 30"/>
              <a:gd name="T1" fmla="*/ 92 h 92"/>
              <a:gd name="T2" fmla="*/ 12 w 30"/>
              <a:gd name="T3" fmla="*/ 84 h 92"/>
              <a:gd name="T4" fmla="*/ 6 w 30"/>
              <a:gd name="T5" fmla="*/ 76 h 92"/>
              <a:gd name="T6" fmla="*/ 10 w 30"/>
              <a:gd name="T7" fmla="*/ 74 h 92"/>
              <a:gd name="T8" fmla="*/ 10 w 30"/>
              <a:gd name="T9" fmla="*/ 50 h 92"/>
              <a:gd name="T10" fmla="*/ 8 w 30"/>
              <a:gd name="T11" fmla="*/ 44 h 92"/>
              <a:gd name="T12" fmla="*/ 8 w 30"/>
              <a:gd name="T13" fmla="*/ 40 h 92"/>
              <a:gd name="T14" fmla="*/ 8 w 30"/>
              <a:gd name="T15" fmla="*/ 36 h 92"/>
              <a:gd name="T16" fmla="*/ 6 w 30"/>
              <a:gd name="T17" fmla="*/ 30 h 92"/>
              <a:gd name="T18" fmla="*/ 6 w 30"/>
              <a:gd name="T19" fmla="*/ 28 h 92"/>
              <a:gd name="T20" fmla="*/ 6 w 30"/>
              <a:gd name="T21" fmla="*/ 26 h 92"/>
              <a:gd name="T22" fmla="*/ 6 w 30"/>
              <a:gd name="T23" fmla="*/ 20 h 92"/>
              <a:gd name="T24" fmla="*/ 6 w 30"/>
              <a:gd name="T25" fmla="*/ 14 h 92"/>
              <a:gd name="T26" fmla="*/ 4 w 30"/>
              <a:gd name="T27" fmla="*/ 12 h 92"/>
              <a:gd name="T28" fmla="*/ 2 w 30"/>
              <a:gd name="T29" fmla="*/ 6 h 92"/>
              <a:gd name="T30" fmla="*/ 0 w 30"/>
              <a:gd name="T31" fmla="*/ 0 h 92"/>
              <a:gd name="T32" fmla="*/ 18 w 30"/>
              <a:gd name="T33" fmla="*/ 0 h 92"/>
              <a:gd name="T34" fmla="*/ 14 w 30"/>
              <a:gd name="T35" fmla="*/ 4 h 92"/>
              <a:gd name="T36" fmla="*/ 14 w 30"/>
              <a:gd name="T37" fmla="*/ 10 h 92"/>
              <a:gd name="T38" fmla="*/ 14 w 30"/>
              <a:gd name="T39" fmla="*/ 12 h 92"/>
              <a:gd name="T40" fmla="*/ 16 w 30"/>
              <a:gd name="T41" fmla="*/ 16 h 92"/>
              <a:gd name="T42" fmla="*/ 24 w 30"/>
              <a:gd name="T43" fmla="*/ 22 h 92"/>
              <a:gd name="T44" fmla="*/ 24 w 30"/>
              <a:gd name="T45" fmla="*/ 26 h 92"/>
              <a:gd name="T46" fmla="*/ 24 w 30"/>
              <a:gd name="T47" fmla="*/ 40 h 92"/>
              <a:gd name="T48" fmla="*/ 26 w 30"/>
              <a:gd name="T49" fmla="*/ 52 h 92"/>
              <a:gd name="T50" fmla="*/ 26 w 30"/>
              <a:gd name="T51" fmla="*/ 64 h 92"/>
              <a:gd name="T52" fmla="*/ 28 w 30"/>
              <a:gd name="T53" fmla="*/ 84 h 92"/>
              <a:gd name="T54" fmla="*/ 28 w 30"/>
              <a:gd name="T55" fmla="*/ 86 h 92"/>
              <a:gd name="T56" fmla="*/ 30 w 30"/>
              <a:gd name="T57" fmla="*/ 88 h 92"/>
              <a:gd name="T58" fmla="*/ 20 w 30"/>
              <a:gd name="T59" fmla="*/ 92 h 9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0"/>
              <a:gd name="T91" fmla="*/ 0 h 92"/>
              <a:gd name="T92" fmla="*/ 30 w 30"/>
              <a:gd name="T93" fmla="*/ 92 h 9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0" h="92">
                <a:moveTo>
                  <a:pt x="20" y="92"/>
                </a:moveTo>
                <a:lnTo>
                  <a:pt x="12" y="84"/>
                </a:lnTo>
                <a:lnTo>
                  <a:pt x="6" y="76"/>
                </a:lnTo>
                <a:lnTo>
                  <a:pt x="10" y="74"/>
                </a:lnTo>
                <a:lnTo>
                  <a:pt x="10" y="50"/>
                </a:lnTo>
                <a:lnTo>
                  <a:pt x="8" y="44"/>
                </a:lnTo>
                <a:lnTo>
                  <a:pt x="8" y="40"/>
                </a:lnTo>
                <a:lnTo>
                  <a:pt x="8" y="36"/>
                </a:lnTo>
                <a:lnTo>
                  <a:pt x="6" y="30"/>
                </a:lnTo>
                <a:lnTo>
                  <a:pt x="6" y="28"/>
                </a:lnTo>
                <a:lnTo>
                  <a:pt x="6" y="26"/>
                </a:lnTo>
                <a:lnTo>
                  <a:pt x="6" y="20"/>
                </a:lnTo>
                <a:lnTo>
                  <a:pt x="6" y="14"/>
                </a:lnTo>
                <a:lnTo>
                  <a:pt x="4" y="12"/>
                </a:lnTo>
                <a:lnTo>
                  <a:pt x="2" y="6"/>
                </a:lnTo>
                <a:lnTo>
                  <a:pt x="0" y="0"/>
                </a:lnTo>
                <a:lnTo>
                  <a:pt x="18" y="0"/>
                </a:lnTo>
                <a:lnTo>
                  <a:pt x="14" y="4"/>
                </a:lnTo>
                <a:lnTo>
                  <a:pt x="14" y="10"/>
                </a:lnTo>
                <a:lnTo>
                  <a:pt x="14" y="12"/>
                </a:lnTo>
                <a:lnTo>
                  <a:pt x="16" y="16"/>
                </a:lnTo>
                <a:lnTo>
                  <a:pt x="24" y="22"/>
                </a:lnTo>
                <a:lnTo>
                  <a:pt x="24" y="26"/>
                </a:lnTo>
                <a:lnTo>
                  <a:pt x="24" y="40"/>
                </a:lnTo>
                <a:lnTo>
                  <a:pt x="26" y="52"/>
                </a:lnTo>
                <a:lnTo>
                  <a:pt x="26" y="64"/>
                </a:lnTo>
                <a:lnTo>
                  <a:pt x="28" y="84"/>
                </a:lnTo>
                <a:lnTo>
                  <a:pt x="28" y="86"/>
                </a:lnTo>
                <a:lnTo>
                  <a:pt x="30" y="88"/>
                </a:lnTo>
                <a:lnTo>
                  <a:pt x="20" y="9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3" name="Freeform 128"/>
          <p:cNvSpPr>
            <a:spLocks noChangeAspect="1"/>
          </p:cNvSpPr>
          <p:nvPr/>
        </p:nvSpPr>
        <p:spPr bwMode="auto">
          <a:xfrm>
            <a:off x="4519613" y="3856038"/>
            <a:ext cx="69850" cy="163512"/>
          </a:xfrm>
          <a:custGeom>
            <a:avLst/>
            <a:gdLst>
              <a:gd name="T0" fmla="*/ 16 w 46"/>
              <a:gd name="T1" fmla="*/ 110 h 110"/>
              <a:gd name="T2" fmla="*/ 30 w 46"/>
              <a:gd name="T3" fmla="*/ 104 h 110"/>
              <a:gd name="T4" fmla="*/ 30 w 46"/>
              <a:gd name="T5" fmla="*/ 60 h 110"/>
              <a:gd name="T6" fmla="*/ 40 w 46"/>
              <a:gd name="T7" fmla="*/ 46 h 110"/>
              <a:gd name="T8" fmla="*/ 44 w 46"/>
              <a:gd name="T9" fmla="*/ 36 h 110"/>
              <a:gd name="T10" fmla="*/ 46 w 46"/>
              <a:gd name="T11" fmla="*/ 30 h 110"/>
              <a:gd name="T12" fmla="*/ 44 w 46"/>
              <a:gd name="T13" fmla="*/ 18 h 110"/>
              <a:gd name="T14" fmla="*/ 40 w 46"/>
              <a:gd name="T15" fmla="*/ 10 h 110"/>
              <a:gd name="T16" fmla="*/ 34 w 46"/>
              <a:gd name="T17" fmla="*/ 6 h 110"/>
              <a:gd name="T18" fmla="*/ 30 w 46"/>
              <a:gd name="T19" fmla="*/ 0 h 110"/>
              <a:gd name="T20" fmla="*/ 20 w 46"/>
              <a:gd name="T21" fmla="*/ 2 h 110"/>
              <a:gd name="T22" fmla="*/ 20 w 46"/>
              <a:gd name="T23" fmla="*/ 0 h 110"/>
              <a:gd name="T24" fmla="*/ 20 w 46"/>
              <a:gd name="T25" fmla="*/ 6 h 110"/>
              <a:gd name="T26" fmla="*/ 20 w 46"/>
              <a:gd name="T27" fmla="*/ 8 h 110"/>
              <a:gd name="T28" fmla="*/ 20 w 46"/>
              <a:gd name="T29" fmla="*/ 10 h 110"/>
              <a:gd name="T30" fmla="*/ 12 w 46"/>
              <a:gd name="T31" fmla="*/ 14 h 110"/>
              <a:gd name="T32" fmla="*/ 6 w 46"/>
              <a:gd name="T33" fmla="*/ 16 h 110"/>
              <a:gd name="T34" fmla="*/ 4 w 46"/>
              <a:gd name="T35" fmla="*/ 18 h 110"/>
              <a:gd name="T36" fmla="*/ 4 w 46"/>
              <a:gd name="T37" fmla="*/ 22 h 110"/>
              <a:gd name="T38" fmla="*/ 0 w 46"/>
              <a:gd name="T39" fmla="*/ 26 h 110"/>
              <a:gd name="T40" fmla="*/ 0 w 46"/>
              <a:gd name="T41" fmla="*/ 32 h 110"/>
              <a:gd name="T42" fmla="*/ 0 w 46"/>
              <a:gd name="T43" fmla="*/ 34 h 110"/>
              <a:gd name="T44" fmla="*/ 2 w 46"/>
              <a:gd name="T45" fmla="*/ 38 h 110"/>
              <a:gd name="T46" fmla="*/ 10 w 46"/>
              <a:gd name="T47" fmla="*/ 44 h 110"/>
              <a:gd name="T48" fmla="*/ 10 w 46"/>
              <a:gd name="T49" fmla="*/ 48 h 110"/>
              <a:gd name="T50" fmla="*/ 10 w 46"/>
              <a:gd name="T51" fmla="*/ 62 h 110"/>
              <a:gd name="T52" fmla="*/ 12 w 46"/>
              <a:gd name="T53" fmla="*/ 74 h 110"/>
              <a:gd name="T54" fmla="*/ 12 w 46"/>
              <a:gd name="T55" fmla="*/ 86 h 110"/>
              <a:gd name="T56" fmla="*/ 14 w 46"/>
              <a:gd name="T57" fmla="*/ 106 h 110"/>
              <a:gd name="T58" fmla="*/ 16 w 46"/>
              <a:gd name="T59" fmla="*/ 110 h 1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6"/>
              <a:gd name="T91" fmla="*/ 0 h 110"/>
              <a:gd name="T92" fmla="*/ 46 w 46"/>
              <a:gd name="T93" fmla="*/ 110 h 11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6" h="110">
                <a:moveTo>
                  <a:pt x="16" y="110"/>
                </a:moveTo>
                <a:lnTo>
                  <a:pt x="30" y="104"/>
                </a:lnTo>
                <a:lnTo>
                  <a:pt x="30" y="60"/>
                </a:lnTo>
                <a:lnTo>
                  <a:pt x="40" y="46"/>
                </a:lnTo>
                <a:lnTo>
                  <a:pt x="44" y="36"/>
                </a:lnTo>
                <a:lnTo>
                  <a:pt x="46" y="30"/>
                </a:lnTo>
                <a:lnTo>
                  <a:pt x="44" y="18"/>
                </a:lnTo>
                <a:lnTo>
                  <a:pt x="40" y="10"/>
                </a:lnTo>
                <a:lnTo>
                  <a:pt x="34" y="6"/>
                </a:lnTo>
                <a:lnTo>
                  <a:pt x="30" y="0"/>
                </a:lnTo>
                <a:lnTo>
                  <a:pt x="20" y="2"/>
                </a:lnTo>
                <a:lnTo>
                  <a:pt x="20" y="0"/>
                </a:lnTo>
                <a:lnTo>
                  <a:pt x="20" y="6"/>
                </a:lnTo>
                <a:lnTo>
                  <a:pt x="20" y="8"/>
                </a:lnTo>
                <a:lnTo>
                  <a:pt x="20" y="10"/>
                </a:lnTo>
                <a:lnTo>
                  <a:pt x="12" y="14"/>
                </a:lnTo>
                <a:lnTo>
                  <a:pt x="6" y="16"/>
                </a:lnTo>
                <a:lnTo>
                  <a:pt x="4" y="18"/>
                </a:lnTo>
                <a:lnTo>
                  <a:pt x="4" y="22"/>
                </a:lnTo>
                <a:lnTo>
                  <a:pt x="0" y="26"/>
                </a:lnTo>
                <a:lnTo>
                  <a:pt x="0" y="32"/>
                </a:lnTo>
                <a:lnTo>
                  <a:pt x="0" y="34"/>
                </a:lnTo>
                <a:lnTo>
                  <a:pt x="2" y="38"/>
                </a:lnTo>
                <a:lnTo>
                  <a:pt x="10" y="44"/>
                </a:lnTo>
                <a:lnTo>
                  <a:pt x="10" y="48"/>
                </a:lnTo>
                <a:lnTo>
                  <a:pt x="10" y="62"/>
                </a:lnTo>
                <a:lnTo>
                  <a:pt x="12" y="74"/>
                </a:lnTo>
                <a:lnTo>
                  <a:pt x="12" y="86"/>
                </a:lnTo>
                <a:lnTo>
                  <a:pt x="14" y="106"/>
                </a:lnTo>
                <a:lnTo>
                  <a:pt x="16" y="11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4" name="Freeform 129"/>
          <p:cNvSpPr>
            <a:spLocks noChangeAspect="1"/>
          </p:cNvSpPr>
          <p:nvPr/>
        </p:nvSpPr>
        <p:spPr bwMode="auto">
          <a:xfrm>
            <a:off x="4564063" y="3811588"/>
            <a:ext cx="280987" cy="258762"/>
          </a:xfrm>
          <a:custGeom>
            <a:avLst/>
            <a:gdLst>
              <a:gd name="T0" fmla="*/ 74 w 189"/>
              <a:gd name="T1" fmla="*/ 170 h 174"/>
              <a:gd name="T2" fmla="*/ 52 w 189"/>
              <a:gd name="T3" fmla="*/ 172 h 174"/>
              <a:gd name="T4" fmla="*/ 40 w 189"/>
              <a:gd name="T5" fmla="*/ 152 h 174"/>
              <a:gd name="T6" fmla="*/ 32 w 189"/>
              <a:gd name="T7" fmla="*/ 138 h 174"/>
              <a:gd name="T8" fmla="*/ 18 w 189"/>
              <a:gd name="T9" fmla="*/ 132 h 174"/>
              <a:gd name="T10" fmla="*/ 0 w 189"/>
              <a:gd name="T11" fmla="*/ 90 h 174"/>
              <a:gd name="T12" fmla="*/ 14 w 189"/>
              <a:gd name="T13" fmla="*/ 66 h 174"/>
              <a:gd name="T14" fmla="*/ 14 w 189"/>
              <a:gd name="T15" fmla="*/ 48 h 174"/>
              <a:gd name="T16" fmla="*/ 14 w 189"/>
              <a:gd name="T17" fmla="*/ 26 h 174"/>
              <a:gd name="T18" fmla="*/ 22 w 189"/>
              <a:gd name="T19" fmla="*/ 8 h 174"/>
              <a:gd name="T20" fmla="*/ 34 w 189"/>
              <a:gd name="T21" fmla="*/ 0 h 174"/>
              <a:gd name="T22" fmla="*/ 46 w 189"/>
              <a:gd name="T23" fmla="*/ 0 h 174"/>
              <a:gd name="T24" fmla="*/ 56 w 189"/>
              <a:gd name="T25" fmla="*/ 8 h 174"/>
              <a:gd name="T26" fmla="*/ 64 w 189"/>
              <a:gd name="T27" fmla="*/ 14 h 174"/>
              <a:gd name="T28" fmla="*/ 72 w 189"/>
              <a:gd name="T29" fmla="*/ 14 h 174"/>
              <a:gd name="T30" fmla="*/ 74 w 189"/>
              <a:gd name="T31" fmla="*/ 10 h 174"/>
              <a:gd name="T32" fmla="*/ 86 w 189"/>
              <a:gd name="T33" fmla="*/ 10 h 174"/>
              <a:gd name="T34" fmla="*/ 94 w 189"/>
              <a:gd name="T35" fmla="*/ 16 h 174"/>
              <a:gd name="T36" fmla="*/ 108 w 189"/>
              <a:gd name="T37" fmla="*/ 16 h 174"/>
              <a:gd name="T38" fmla="*/ 120 w 189"/>
              <a:gd name="T39" fmla="*/ 10 h 174"/>
              <a:gd name="T40" fmla="*/ 134 w 189"/>
              <a:gd name="T41" fmla="*/ 8 h 174"/>
              <a:gd name="T42" fmla="*/ 142 w 189"/>
              <a:gd name="T43" fmla="*/ 10 h 174"/>
              <a:gd name="T44" fmla="*/ 155 w 189"/>
              <a:gd name="T45" fmla="*/ 10 h 174"/>
              <a:gd name="T46" fmla="*/ 171 w 189"/>
              <a:gd name="T47" fmla="*/ 0 h 174"/>
              <a:gd name="T48" fmla="*/ 179 w 189"/>
              <a:gd name="T49" fmla="*/ 10 h 174"/>
              <a:gd name="T50" fmla="*/ 185 w 189"/>
              <a:gd name="T51" fmla="*/ 26 h 174"/>
              <a:gd name="T52" fmla="*/ 187 w 189"/>
              <a:gd name="T53" fmla="*/ 46 h 174"/>
              <a:gd name="T54" fmla="*/ 179 w 189"/>
              <a:gd name="T55" fmla="*/ 46 h 174"/>
              <a:gd name="T56" fmla="*/ 171 w 189"/>
              <a:gd name="T57" fmla="*/ 70 h 174"/>
              <a:gd name="T58" fmla="*/ 161 w 189"/>
              <a:gd name="T59" fmla="*/ 92 h 174"/>
              <a:gd name="T60" fmla="*/ 157 w 189"/>
              <a:gd name="T61" fmla="*/ 96 h 174"/>
              <a:gd name="T62" fmla="*/ 153 w 189"/>
              <a:gd name="T63" fmla="*/ 98 h 174"/>
              <a:gd name="T64" fmla="*/ 146 w 189"/>
              <a:gd name="T65" fmla="*/ 120 h 174"/>
              <a:gd name="T66" fmla="*/ 138 w 189"/>
              <a:gd name="T67" fmla="*/ 134 h 174"/>
              <a:gd name="T68" fmla="*/ 132 w 189"/>
              <a:gd name="T69" fmla="*/ 134 h 174"/>
              <a:gd name="T70" fmla="*/ 128 w 189"/>
              <a:gd name="T71" fmla="*/ 124 h 174"/>
              <a:gd name="T72" fmla="*/ 116 w 189"/>
              <a:gd name="T73" fmla="*/ 130 h 174"/>
              <a:gd name="T74" fmla="*/ 104 w 189"/>
              <a:gd name="T75" fmla="*/ 138 h 174"/>
              <a:gd name="T76" fmla="*/ 98 w 189"/>
              <a:gd name="T77" fmla="*/ 150 h 174"/>
              <a:gd name="T78" fmla="*/ 96 w 189"/>
              <a:gd name="T79" fmla="*/ 168 h 174"/>
              <a:gd name="T80" fmla="*/ 90 w 189"/>
              <a:gd name="T81" fmla="*/ 168 h 17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9"/>
              <a:gd name="T124" fmla="*/ 0 h 174"/>
              <a:gd name="T125" fmla="*/ 189 w 189"/>
              <a:gd name="T126" fmla="*/ 174 h 17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9" h="174">
                <a:moveTo>
                  <a:pt x="90" y="168"/>
                </a:moveTo>
                <a:lnTo>
                  <a:pt x="74" y="170"/>
                </a:lnTo>
                <a:lnTo>
                  <a:pt x="58" y="174"/>
                </a:lnTo>
                <a:lnTo>
                  <a:pt x="52" y="172"/>
                </a:lnTo>
                <a:lnTo>
                  <a:pt x="46" y="166"/>
                </a:lnTo>
                <a:lnTo>
                  <a:pt x="40" y="152"/>
                </a:lnTo>
                <a:lnTo>
                  <a:pt x="36" y="146"/>
                </a:lnTo>
                <a:lnTo>
                  <a:pt x="32" y="138"/>
                </a:lnTo>
                <a:lnTo>
                  <a:pt x="24" y="134"/>
                </a:lnTo>
                <a:lnTo>
                  <a:pt x="18" y="132"/>
                </a:lnTo>
                <a:lnTo>
                  <a:pt x="0" y="134"/>
                </a:lnTo>
                <a:lnTo>
                  <a:pt x="0" y="90"/>
                </a:lnTo>
                <a:lnTo>
                  <a:pt x="10" y="76"/>
                </a:lnTo>
                <a:lnTo>
                  <a:pt x="14" y="66"/>
                </a:lnTo>
                <a:lnTo>
                  <a:pt x="16" y="60"/>
                </a:lnTo>
                <a:lnTo>
                  <a:pt x="14" y="48"/>
                </a:lnTo>
                <a:lnTo>
                  <a:pt x="10" y="40"/>
                </a:lnTo>
                <a:lnTo>
                  <a:pt x="14" y="26"/>
                </a:lnTo>
                <a:lnTo>
                  <a:pt x="18" y="12"/>
                </a:lnTo>
                <a:lnTo>
                  <a:pt x="22" y="8"/>
                </a:lnTo>
                <a:lnTo>
                  <a:pt x="28" y="4"/>
                </a:lnTo>
                <a:lnTo>
                  <a:pt x="34" y="0"/>
                </a:lnTo>
                <a:lnTo>
                  <a:pt x="44" y="0"/>
                </a:lnTo>
                <a:lnTo>
                  <a:pt x="46" y="0"/>
                </a:lnTo>
                <a:lnTo>
                  <a:pt x="50" y="2"/>
                </a:lnTo>
                <a:lnTo>
                  <a:pt x="56" y="8"/>
                </a:lnTo>
                <a:lnTo>
                  <a:pt x="62" y="12"/>
                </a:lnTo>
                <a:lnTo>
                  <a:pt x="64" y="14"/>
                </a:lnTo>
                <a:lnTo>
                  <a:pt x="68" y="16"/>
                </a:lnTo>
                <a:lnTo>
                  <a:pt x="72" y="14"/>
                </a:lnTo>
                <a:lnTo>
                  <a:pt x="72" y="12"/>
                </a:lnTo>
                <a:lnTo>
                  <a:pt x="74" y="10"/>
                </a:lnTo>
                <a:lnTo>
                  <a:pt x="78" y="10"/>
                </a:lnTo>
                <a:lnTo>
                  <a:pt x="86" y="10"/>
                </a:lnTo>
                <a:lnTo>
                  <a:pt x="90" y="14"/>
                </a:lnTo>
                <a:lnTo>
                  <a:pt x="94" y="16"/>
                </a:lnTo>
                <a:lnTo>
                  <a:pt x="100" y="18"/>
                </a:lnTo>
                <a:lnTo>
                  <a:pt x="108" y="16"/>
                </a:lnTo>
                <a:lnTo>
                  <a:pt x="114" y="12"/>
                </a:lnTo>
                <a:lnTo>
                  <a:pt x="120" y="10"/>
                </a:lnTo>
                <a:lnTo>
                  <a:pt x="128" y="8"/>
                </a:lnTo>
                <a:lnTo>
                  <a:pt x="134" y="8"/>
                </a:lnTo>
                <a:lnTo>
                  <a:pt x="138" y="10"/>
                </a:lnTo>
                <a:lnTo>
                  <a:pt x="142" y="10"/>
                </a:lnTo>
                <a:lnTo>
                  <a:pt x="151" y="12"/>
                </a:lnTo>
                <a:lnTo>
                  <a:pt x="155" y="10"/>
                </a:lnTo>
                <a:lnTo>
                  <a:pt x="161" y="8"/>
                </a:lnTo>
                <a:lnTo>
                  <a:pt x="171" y="0"/>
                </a:lnTo>
                <a:lnTo>
                  <a:pt x="175" y="6"/>
                </a:lnTo>
                <a:lnTo>
                  <a:pt x="179" y="10"/>
                </a:lnTo>
                <a:lnTo>
                  <a:pt x="183" y="22"/>
                </a:lnTo>
                <a:lnTo>
                  <a:pt x="185" y="26"/>
                </a:lnTo>
                <a:lnTo>
                  <a:pt x="189" y="30"/>
                </a:lnTo>
                <a:lnTo>
                  <a:pt x="187" y="46"/>
                </a:lnTo>
                <a:lnTo>
                  <a:pt x="183" y="46"/>
                </a:lnTo>
                <a:lnTo>
                  <a:pt x="179" y="46"/>
                </a:lnTo>
                <a:lnTo>
                  <a:pt x="175" y="60"/>
                </a:lnTo>
                <a:lnTo>
                  <a:pt x="171" y="70"/>
                </a:lnTo>
                <a:lnTo>
                  <a:pt x="165" y="82"/>
                </a:lnTo>
                <a:lnTo>
                  <a:pt x="161" y="92"/>
                </a:lnTo>
                <a:lnTo>
                  <a:pt x="159" y="94"/>
                </a:lnTo>
                <a:lnTo>
                  <a:pt x="157" y="96"/>
                </a:lnTo>
                <a:lnTo>
                  <a:pt x="155" y="98"/>
                </a:lnTo>
                <a:lnTo>
                  <a:pt x="153" y="98"/>
                </a:lnTo>
                <a:lnTo>
                  <a:pt x="151" y="108"/>
                </a:lnTo>
                <a:lnTo>
                  <a:pt x="146" y="120"/>
                </a:lnTo>
                <a:lnTo>
                  <a:pt x="142" y="130"/>
                </a:lnTo>
                <a:lnTo>
                  <a:pt x="138" y="134"/>
                </a:lnTo>
                <a:lnTo>
                  <a:pt x="134" y="136"/>
                </a:lnTo>
                <a:lnTo>
                  <a:pt x="132" y="134"/>
                </a:lnTo>
                <a:lnTo>
                  <a:pt x="130" y="132"/>
                </a:lnTo>
                <a:lnTo>
                  <a:pt x="128" y="124"/>
                </a:lnTo>
                <a:lnTo>
                  <a:pt x="122" y="126"/>
                </a:lnTo>
                <a:lnTo>
                  <a:pt x="116" y="130"/>
                </a:lnTo>
                <a:lnTo>
                  <a:pt x="110" y="134"/>
                </a:lnTo>
                <a:lnTo>
                  <a:pt x="104" y="138"/>
                </a:lnTo>
                <a:lnTo>
                  <a:pt x="100" y="146"/>
                </a:lnTo>
                <a:lnTo>
                  <a:pt x="98" y="150"/>
                </a:lnTo>
                <a:lnTo>
                  <a:pt x="96" y="158"/>
                </a:lnTo>
                <a:lnTo>
                  <a:pt x="96" y="168"/>
                </a:lnTo>
                <a:lnTo>
                  <a:pt x="94" y="168"/>
                </a:lnTo>
                <a:lnTo>
                  <a:pt x="90" y="16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5" name="Freeform 130"/>
          <p:cNvSpPr>
            <a:spLocks noChangeAspect="1"/>
          </p:cNvSpPr>
          <p:nvPr/>
        </p:nvSpPr>
        <p:spPr bwMode="auto">
          <a:xfrm>
            <a:off x="4811712" y="3802062"/>
            <a:ext cx="190500" cy="307975"/>
          </a:xfrm>
          <a:custGeom>
            <a:avLst/>
            <a:gdLst>
              <a:gd name="T0" fmla="*/ 6 w 127"/>
              <a:gd name="T1" fmla="*/ 148 h 208"/>
              <a:gd name="T2" fmla="*/ 10 w 127"/>
              <a:gd name="T3" fmla="*/ 136 h 208"/>
              <a:gd name="T4" fmla="*/ 20 w 127"/>
              <a:gd name="T5" fmla="*/ 124 h 208"/>
              <a:gd name="T6" fmla="*/ 32 w 127"/>
              <a:gd name="T7" fmla="*/ 116 h 208"/>
              <a:gd name="T8" fmla="*/ 40 w 127"/>
              <a:gd name="T9" fmla="*/ 122 h 208"/>
              <a:gd name="T10" fmla="*/ 44 w 127"/>
              <a:gd name="T11" fmla="*/ 126 h 208"/>
              <a:gd name="T12" fmla="*/ 52 w 127"/>
              <a:gd name="T13" fmla="*/ 120 h 208"/>
              <a:gd name="T14" fmla="*/ 61 w 127"/>
              <a:gd name="T15" fmla="*/ 98 h 208"/>
              <a:gd name="T16" fmla="*/ 65 w 127"/>
              <a:gd name="T17" fmla="*/ 88 h 208"/>
              <a:gd name="T18" fmla="*/ 69 w 127"/>
              <a:gd name="T19" fmla="*/ 84 h 208"/>
              <a:gd name="T20" fmla="*/ 75 w 127"/>
              <a:gd name="T21" fmla="*/ 72 h 208"/>
              <a:gd name="T22" fmla="*/ 85 w 127"/>
              <a:gd name="T23" fmla="*/ 50 h 208"/>
              <a:gd name="T24" fmla="*/ 93 w 127"/>
              <a:gd name="T25" fmla="*/ 36 h 208"/>
              <a:gd name="T26" fmla="*/ 99 w 127"/>
              <a:gd name="T27" fmla="*/ 20 h 208"/>
              <a:gd name="T28" fmla="*/ 93 w 127"/>
              <a:gd name="T29" fmla="*/ 12 h 208"/>
              <a:gd name="T30" fmla="*/ 91 w 127"/>
              <a:gd name="T31" fmla="*/ 2 h 208"/>
              <a:gd name="T32" fmla="*/ 97 w 127"/>
              <a:gd name="T33" fmla="*/ 6 h 208"/>
              <a:gd name="T34" fmla="*/ 107 w 127"/>
              <a:gd name="T35" fmla="*/ 20 h 208"/>
              <a:gd name="T36" fmla="*/ 107 w 127"/>
              <a:gd name="T37" fmla="*/ 44 h 208"/>
              <a:gd name="T38" fmla="*/ 109 w 127"/>
              <a:gd name="T39" fmla="*/ 54 h 208"/>
              <a:gd name="T40" fmla="*/ 99 w 127"/>
              <a:gd name="T41" fmla="*/ 60 h 208"/>
              <a:gd name="T42" fmla="*/ 91 w 127"/>
              <a:gd name="T43" fmla="*/ 64 h 208"/>
              <a:gd name="T44" fmla="*/ 93 w 127"/>
              <a:gd name="T45" fmla="*/ 70 h 208"/>
              <a:gd name="T46" fmla="*/ 111 w 127"/>
              <a:gd name="T47" fmla="*/ 88 h 208"/>
              <a:gd name="T48" fmla="*/ 117 w 127"/>
              <a:gd name="T49" fmla="*/ 106 h 208"/>
              <a:gd name="T50" fmla="*/ 107 w 127"/>
              <a:gd name="T51" fmla="*/ 116 h 208"/>
              <a:gd name="T52" fmla="*/ 99 w 127"/>
              <a:gd name="T53" fmla="*/ 136 h 208"/>
              <a:gd name="T54" fmla="*/ 101 w 127"/>
              <a:gd name="T55" fmla="*/ 154 h 208"/>
              <a:gd name="T56" fmla="*/ 119 w 127"/>
              <a:gd name="T57" fmla="*/ 182 h 208"/>
              <a:gd name="T58" fmla="*/ 127 w 127"/>
              <a:gd name="T59" fmla="*/ 208 h 208"/>
              <a:gd name="T60" fmla="*/ 111 w 127"/>
              <a:gd name="T61" fmla="*/ 208 h 208"/>
              <a:gd name="T62" fmla="*/ 103 w 127"/>
              <a:gd name="T63" fmla="*/ 204 h 208"/>
              <a:gd name="T64" fmla="*/ 81 w 127"/>
              <a:gd name="T65" fmla="*/ 202 h 208"/>
              <a:gd name="T66" fmla="*/ 46 w 127"/>
              <a:gd name="T67" fmla="*/ 204 h 208"/>
              <a:gd name="T68" fmla="*/ 24 w 127"/>
              <a:gd name="T69" fmla="*/ 198 h 208"/>
              <a:gd name="T70" fmla="*/ 22 w 127"/>
              <a:gd name="T71" fmla="*/ 182 h 208"/>
              <a:gd name="T72" fmla="*/ 24 w 127"/>
              <a:gd name="T73" fmla="*/ 168 h 208"/>
              <a:gd name="T74" fmla="*/ 10 w 127"/>
              <a:gd name="T75" fmla="*/ 164 h 208"/>
              <a:gd name="T76" fmla="*/ 0 w 127"/>
              <a:gd name="T77" fmla="*/ 158 h 20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27"/>
              <a:gd name="T118" fmla="*/ 0 h 208"/>
              <a:gd name="T119" fmla="*/ 127 w 127"/>
              <a:gd name="T120" fmla="*/ 208 h 20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27" h="208">
                <a:moveTo>
                  <a:pt x="6" y="158"/>
                </a:moveTo>
                <a:lnTo>
                  <a:pt x="6" y="148"/>
                </a:lnTo>
                <a:lnTo>
                  <a:pt x="8" y="140"/>
                </a:lnTo>
                <a:lnTo>
                  <a:pt x="10" y="136"/>
                </a:lnTo>
                <a:lnTo>
                  <a:pt x="14" y="128"/>
                </a:lnTo>
                <a:lnTo>
                  <a:pt x="20" y="124"/>
                </a:lnTo>
                <a:lnTo>
                  <a:pt x="26" y="120"/>
                </a:lnTo>
                <a:lnTo>
                  <a:pt x="32" y="116"/>
                </a:lnTo>
                <a:lnTo>
                  <a:pt x="38" y="114"/>
                </a:lnTo>
                <a:lnTo>
                  <a:pt x="40" y="122"/>
                </a:lnTo>
                <a:lnTo>
                  <a:pt x="42" y="124"/>
                </a:lnTo>
                <a:lnTo>
                  <a:pt x="44" y="126"/>
                </a:lnTo>
                <a:lnTo>
                  <a:pt x="48" y="124"/>
                </a:lnTo>
                <a:lnTo>
                  <a:pt x="52" y="120"/>
                </a:lnTo>
                <a:lnTo>
                  <a:pt x="56" y="110"/>
                </a:lnTo>
                <a:lnTo>
                  <a:pt x="61" y="98"/>
                </a:lnTo>
                <a:lnTo>
                  <a:pt x="63" y="88"/>
                </a:lnTo>
                <a:lnTo>
                  <a:pt x="65" y="88"/>
                </a:lnTo>
                <a:lnTo>
                  <a:pt x="67" y="86"/>
                </a:lnTo>
                <a:lnTo>
                  <a:pt x="69" y="84"/>
                </a:lnTo>
                <a:lnTo>
                  <a:pt x="71" y="82"/>
                </a:lnTo>
                <a:lnTo>
                  <a:pt x="75" y="72"/>
                </a:lnTo>
                <a:lnTo>
                  <a:pt x="81" y="60"/>
                </a:lnTo>
                <a:lnTo>
                  <a:pt x="85" y="50"/>
                </a:lnTo>
                <a:lnTo>
                  <a:pt x="89" y="36"/>
                </a:lnTo>
                <a:lnTo>
                  <a:pt x="93" y="36"/>
                </a:lnTo>
                <a:lnTo>
                  <a:pt x="97" y="36"/>
                </a:lnTo>
                <a:lnTo>
                  <a:pt x="99" y="20"/>
                </a:lnTo>
                <a:lnTo>
                  <a:pt x="95" y="16"/>
                </a:lnTo>
                <a:lnTo>
                  <a:pt x="93" y="12"/>
                </a:lnTo>
                <a:lnTo>
                  <a:pt x="89" y="0"/>
                </a:lnTo>
                <a:lnTo>
                  <a:pt x="91" y="2"/>
                </a:lnTo>
                <a:lnTo>
                  <a:pt x="93" y="0"/>
                </a:lnTo>
                <a:lnTo>
                  <a:pt x="97" y="6"/>
                </a:lnTo>
                <a:lnTo>
                  <a:pt x="103" y="14"/>
                </a:lnTo>
                <a:lnTo>
                  <a:pt x="107" y="20"/>
                </a:lnTo>
                <a:lnTo>
                  <a:pt x="109" y="26"/>
                </a:lnTo>
                <a:lnTo>
                  <a:pt x="107" y="44"/>
                </a:lnTo>
                <a:lnTo>
                  <a:pt x="109" y="50"/>
                </a:lnTo>
                <a:lnTo>
                  <a:pt x="109" y="54"/>
                </a:lnTo>
                <a:lnTo>
                  <a:pt x="117" y="60"/>
                </a:lnTo>
                <a:lnTo>
                  <a:pt x="99" y="60"/>
                </a:lnTo>
                <a:lnTo>
                  <a:pt x="93" y="62"/>
                </a:lnTo>
                <a:lnTo>
                  <a:pt x="91" y="64"/>
                </a:lnTo>
                <a:lnTo>
                  <a:pt x="89" y="66"/>
                </a:lnTo>
                <a:lnTo>
                  <a:pt x="93" y="70"/>
                </a:lnTo>
                <a:lnTo>
                  <a:pt x="101" y="78"/>
                </a:lnTo>
                <a:lnTo>
                  <a:pt x="111" y="88"/>
                </a:lnTo>
                <a:lnTo>
                  <a:pt x="115" y="96"/>
                </a:lnTo>
                <a:lnTo>
                  <a:pt x="117" y="106"/>
                </a:lnTo>
                <a:lnTo>
                  <a:pt x="113" y="110"/>
                </a:lnTo>
                <a:lnTo>
                  <a:pt x="107" y="116"/>
                </a:lnTo>
                <a:lnTo>
                  <a:pt x="101" y="126"/>
                </a:lnTo>
                <a:lnTo>
                  <a:pt x="99" y="136"/>
                </a:lnTo>
                <a:lnTo>
                  <a:pt x="99" y="144"/>
                </a:lnTo>
                <a:lnTo>
                  <a:pt x="101" y="154"/>
                </a:lnTo>
                <a:lnTo>
                  <a:pt x="109" y="168"/>
                </a:lnTo>
                <a:lnTo>
                  <a:pt x="119" y="182"/>
                </a:lnTo>
                <a:lnTo>
                  <a:pt x="127" y="194"/>
                </a:lnTo>
                <a:lnTo>
                  <a:pt x="127" y="208"/>
                </a:lnTo>
                <a:lnTo>
                  <a:pt x="121" y="208"/>
                </a:lnTo>
                <a:lnTo>
                  <a:pt x="111" y="208"/>
                </a:lnTo>
                <a:lnTo>
                  <a:pt x="107" y="206"/>
                </a:lnTo>
                <a:lnTo>
                  <a:pt x="103" y="204"/>
                </a:lnTo>
                <a:lnTo>
                  <a:pt x="81" y="204"/>
                </a:lnTo>
                <a:lnTo>
                  <a:pt x="81" y="202"/>
                </a:lnTo>
                <a:lnTo>
                  <a:pt x="46" y="200"/>
                </a:lnTo>
                <a:lnTo>
                  <a:pt x="46" y="204"/>
                </a:lnTo>
                <a:lnTo>
                  <a:pt x="22" y="202"/>
                </a:lnTo>
                <a:lnTo>
                  <a:pt x="24" y="198"/>
                </a:lnTo>
                <a:lnTo>
                  <a:pt x="24" y="188"/>
                </a:lnTo>
                <a:lnTo>
                  <a:pt x="22" y="182"/>
                </a:lnTo>
                <a:lnTo>
                  <a:pt x="22" y="174"/>
                </a:lnTo>
                <a:lnTo>
                  <a:pt x="24" y="168"/>
                </a:lnTo>
                <a:lnTo>
                  <a:pt x="14" y="166"/>
                </a:lnTo>
                <a:lnTo>
                  <a:pt x="10" y="164"/>
                </a:lnTo>
                <a:lnTo>
                  <a:pt x="6" y="160"/>
                </a:lnTo>
                <a:lnTo>
                  <a:pt x="0" y="158"/>
                </a:lnTo>
                <a:lnTo>
                  <a:pt x="6" y="15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6" name="Freeform 131"/>
          <p:cNvSpPr>
            <a:spLocks noChangeAspect="1"/>
          </p:cNvSpPr>
          <p:nvPr/>
        </p:nvSpPr>
        <p:spPr bwMode="auto">
          <a:xfrm>
            <a:off x="4713288" y="4122738"/>
            <a:ext cx="131762" cy="165100"/>
          </a:xfrm>
          <a:custGeom>
            <a:avLst/>
            <a:gdLst>
              <a:gd name="T0" fmla="*/ 36 w 89"/>
              <a:gd name="T1" fmla="*/ 24 h 110"/>
              <a:gd name="T2" fmla="*/ 26 w 89"/>
              <a:gd name="T3" fmla="*/ 24 h 110"/>
              <a:gd name="T4" fmla="*/ 20 w 89"/>
              <a:gd name="T5" fmla="*/ 24 h 110"/>
              <a:gd name="T6" fmla="*/ 8 w 89"/>
              <a:gd name="T7" fmla="*/ 22 h 110"/>
              <a:gd name="T8" fmla="*/ 2 w 89"/>
              <a:gd name="T9" fmla="*/ 44 h 110"/>
              <a:gd name="T10" fmla="*/ 2 w 89"/>
              <a:gd name="T11" fmla="*/ 50 h 110"/>
              <a:gd name="T12" fmla="*/ 0 w 89"/>
              <a:gd name="T13" fmla="*/ 58 h 110"/>
              <a:gd name="T14" fmla="*/ 0 w 89"/>
              <a:gd name="T15" fmla="*/ 70 h 110"/>
              <a:gd name="T16" fmla="*/ 4 w 89"/>
              <a:gd name="T17" fmla="*/ 76 h 110"/>
              <a:gd name="T18" fmla="*/ 8 w 89"/>
              <a:gd name="T19" fmla="*/ 82 h 110"/>
              <a:gd name="T20" fmla="*/ 14 w 89"/>
              <a:gd name="T21" fmla="*/ 88 h 110"/>
              <a:gd name="T22" fmla="*/ 30 w 89"/>
              <a:gd name="T23" fmla="*/ 100 h 110"/>
              <a:gd name="T24" fmla="*/ 34 w 89"/>
              <a:gd name="T25" fmla="*/ 104 h 110"/>
              <a:gd name="T26" fmla="*/ 38 w 89"/>
              <a:gd name="T27" fmla="*/ 110 h 110"/>
              <a:gd name="T28" fmla="*/ 42 w 89"/>
              <a:gd name="T29" fmla="*/ 108 h 110"/>
              <a:gd name="T30" fmla="*/ 44 w 89"/>
              <a:gd name="T31" fmla="*/ 106 h 110"/>
              <a:gd name="T32" fmla="*/ 46 w 89"/>
              <a:gd name="T33" fmla="*/ 104 h 110"/>
              <a:gd name="T34" fmla="*/ 44 w 89"/>
              <a:gd name="T35" fmla="*/ 100 h 110"/>
              <a:gd name="T36" fmla="*/ 42 w 89"/>
              <a:gd name="T37" fmla="*/ 98 h 110"/>
              <a:gd name="T38" fmla="*/ 42 w 89"/>
              <a:gd name="T39" fmla="*/ 96 h 110"/>
              <a:gd name="T40" fmla="*/ 44 w 89"/>
              <a:gd name="T41" fmla="*/ 90 h 110"/>
              <a:gd name="T42" fmla="*/ 46 w 89"/>
              <a:gd name="T43" fmla="*/ 88 h 110"/>
              <a:gd name="T44" fmla="*/ 55 w 89"/>
              <a:gd name="T45" fmla="*/ 84 h 110"/>
              <a:gd name="T46" fmla="*/ 55 w 89"/>
              <a:gd name="T47" fmla="*/ 80 h 110"/>
              <a:gd name="T48" fmla="*/ 59 w 89"/>
              <a:gd name="T49" fmla="*/ 76 h 110"/>
              <a:gd name="T50" fmla="*/ 63 w 89"/>
              <a:gd name="T51" fmla="*/ 78 h 110"/>
              <a:gd name="T52" fmla="*/ 65 w 89"/>
              <a:gd name="T53" fmla="*/ 82 h 110"/>
              <a:gd name="T54" fmla="*/ 67 w 89"/>
              <a:gd name="T55" fmla="*/ 86 h 110"/>
              <a:gd name="T56" fmla="*/ 71 w 89"/>
              <a:gd name="T57" fmla="*/ 88 h 110"/>
              <a:gd name="T58" fmla="*/ 75 w 89"/>
              <a:gd name="T59" fmla="*/ 86 h 110"/>
              <a:gd name="T60" fmla="*/ 79 w 89"/>
              <a:gd name="T61" fmla="*/ 84 h 110"/>
              <a:gd name="T62" fmla="*/ 81 w 89"/>
              <a:gd name="T63" fmla="*/ 86 h 110"/>
              <a:gd name="T64" fmla="*/ 83 w 89"/>
              <a:gd name="T65" fmla="*/ 86 h 110"/>
              <a:gd name="T66" fmla="*/ 85 w 89"/>
              <a:gd name="T67" fmla="*/ 84 h 110"/>
              <a:gd name="T68" fmla="*/ 85 w 89"/>
              <a:gd name="T69" fmla="*/ 80 h 110"/>
              <a:gd name="T70" fmla="*/ 87 w 89"/>
              <a:gd name="T71" fmla="*/ 74 h 110"/>
              <a:gd name="T72" fmla="*/ 87 w 89"/>
              <a:gd name="T73" fmla="*/ 52 h 110"/>
              <a:gd name="T74" fmla="*/ 83 w 89"/>
              <a:gd name="T75" fmla="*/ 50 h 110"/>
              <a:gd name="T76" fmla="*/ 83 w 89"/>
              <a:gd name="T77" fmla="*/ 46 h 110"/>
              <a:gd name="T78" fmla="*/ 81 w 89"/>
              <a:gd name="T79" fmla="*/ 44 h 110"/>
              <a:gd name="T80" fmla="*/ 81 w 89"/>
              <a:gd name="T81" fmla="*/ 40 h 110"/>
              <a:gd name="T82" fmla="*/ 83 w 89"/>
              <a:gd name="T83" fmla="*/ 36 h 110"/>
              <a:gd name="T84" fmla="*/ 83 w 89"/>
              <a:gd name="T85" fmla="*/ 32 h 110"/>
              <a:gd name="T86" fmla="*/ 87 w 89"/>
              <a:gd name="T87" fmla="*/ 30 h 110"/>
              <a:gd name="T88" fmla="*/ 89 w 89"/>
              <a:gd name="T89" fmla="*/ 26 h 110"/>
              <a:gd name="T90" fmla="*/ 87 w 89"/>
              <a:gd name="T91" fmla="*/ 20 h 110"/>
              <a:gd name="T92" fmla="*/ 83 w 89"/>
              <a:gd name="T93" fmla="*/ 18 h 110"/>
              <a:gd name="T94" fmla="*/ 77 w 89"/>
              <a:gd name="T95" fmla="*/ 18 h 110"/>
              <a:gd name="T96" fmla="*/ 69 w 89"/>
              <a:gd name="T97" fmla="*/ 18 h 110"/>
              <a:gd name="T98" fmla="*/ 71 w 89"/>
              <a:gd name="T99" fmla="*/ 2 h 110"/>
              <a:gd name="T100" fmla="*/ 36 w 89"/>
              <a:gd name="T101" fmla="*/ 0 h 110"/>
              <a:gd name="T102" fmla="*/ 36 w 89"/>
              <a:gd name="T103" fmla="*/ 24 h 11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9"/>
              <a:gd name="T157" fmla="*/ 0 h 110"/>
              <a:gd name="T158" fmla="*/ 89 w 89"/>
              <a:gd name="T159" fmla="*/ 110 h 11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9" h="110">
                <a:moveTo>
                  <a:pt x="36" y="24"/>
                </a:moveTo>
                <a:lnTo>
                  <a:pt x="26" y="24"/>
                </a:lnTo>
                <a:lnTo>
                  <a:pt x="20" y="24"/>
                </a:lnTo>
                <a:lnTo>
                  <a:pt x="8" y="22"/>
                </a:lnTo>
                <a:lnTo>
                  <a:pt x="2" y="44"/>
                </a:lnTo>
                <a:lnTo>
                  <a:pt x="2" y="50"/>
                </a:lnTo>
                <a:lnTo>
                  <a:pt x="0" y="58"/>
                </a:lnTo>
                <a:lnTo>
                  <a:pt x="0" y="70"/>
                </a:lnTo>
                <a:lnTo>
                  <a:pt x="4" y="76"/>
                </a:lnTo>
                <a:lnTo>
                  <a:pt x="8" y="82"/>
                </a:lnTo>
                <a:lnTo>
                  <a:pt x="14" y="88"/>
                </a:lnTo>
                <a:lnTo>
                  <a:pt x="30" y="100"/>
                </a:lnTo>
                <a:lnTo>
                  <a:pt x="34" y="104"/>
                </a:lnTo>
                <a:lnTo>
                  <a:pt x="38" y="110"/>
                </a:lnTo>
                <a:lnTo>
                  <a:pt x="42" y="108"/>
                </a:lnTo>
                <a:lnTo>
                  <a:pt x="44" y="106"/>
                </a:lnTo>
                <a:lnTo>
                  <a:pt x="46" y="104"/>
                </a:lnTo>
                <a:lnTo>
                  <a:pt x="44" y="100"/>
                </a:lnTo>
                <a:lnTo>
                  <a:pt x="42" y="98"/>
                </a:lnTo>
                <a:lnTo>
                  <a:pt x="42" y="96"/>
                </a:lnTo>
                <a:lnTo>
                  <a:pt x="44" y="90"/>
                </a:lnTo>
                <a:lnTo>
                  <a:pt x="46" y="88"/>
                </a:lnTo>
                <a:lnTo>
                  <a:pt x="55" y="84"/>
                </a:lnTo>
                <a:lnTo>
                  <a:pt x="55" y="80"/>
                </a:lnTo>
                <a:lnTo>
                  <a:pt x="59" y="76"/>
                </a:lnTo>
                <a:lnTo>
                  <a:pt x="63" y="78"/>
                </a:lnTo>
                <a:lnTo>
                  <a:pt x="65" y="82"/>
                </a:lnTo>
                <a:lnTo>
                  <a:pt x="67" y="86"/>
                </a:lnTo>
                <a:lnTo>
                  <a:pt x="71" y="88"/>
                </a:lnTo>
                <a:lnTo>
                  <a:pt x="75" y="86"/>
                </a:lnTo>
                <a:lnTo>
                  <a:pt x="79" y="84"/>
                </a:lnTo>
                <a:lnTo>
                  <a:pt x="81" y="86"/>
                </a:lnTo>
                <a:lnTo>
                  <a:pt x="83" y="86"/>
                </a:lnTo>
                <a:lnTo>
                  <a:pt x="85" y="84"/>
                </a:lnTo>
                <a:lnTo>
                  <a:pt x="85" y="80"/>
                </a:lnTo>
                <a:lnTo>
                  <a:pt x="87" y="74"/>
                </a:lnTo>
                <a:lnTo>
                  <a:pt x="87" y="52"/>
                </a:lnTo>
                <a:lnTo>
                  <a:pt x="83" y="50"/>
                </a:lnTo>
                <a:lnTo>
                  <a:pt x="83" y="46"/>
                </a:lnTo>
                <a:lnTo>
                  <a:pt x="81" y="44"/>
                </a:lnTo>
                <a:lnTo>
                  <a:pt x="81" y="40"/>
                </a:lnTo>
                <a:lnTo>
                  <a:pt x="83" y="36"/>
                </a:lnTo>
                <a:lnTo>
                  <a:pt x="83" y="32"/>
                </a:lnTo>
                <a:lnTo>
                  <a:pt x="87" y="30"/>
                </a:lnTo>
                <a:lnTo>
                  <a:pt x="89" y="26"/>
                </a:lnTo>
                <a:lnTo>
                  <a:pt x="87" y="20"/>
                </a:lnTo>
                <a:lnTo>
                  <a:pt x="83" y="18"/>
                </a:lnTo>
                <a:lnTo>
                  <a:pt x="77" y="18"/>
                </a:lnTo>
                <a:lnTo>
                  <a:pt x="69" y="18"/>
                </a:lnTo>
                <a:lnTo>
                  <a:pt x="71" y="2"/>
                </a:lnTo>
                <a:lnTo>
                  <a:pt x="36" y="0"/>
                </a:lnTo>
                <a:lnTo>
                  <a:pt x="36" y="2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7" name="Freeform 132"/>
          <p:cNvSpPr>
            <a:spLocks noChangeAspect="1"/>
          </p:cNvSpPr>
          <p:nvPr/>
        </p:nvSpPr>
        <p:spPr bwMode="auto">
          <a:xfrm>
            <a:off x="4770438" y="4090988"/>
            <a:ext cx="173037" cy="228600"/>
          </a:xfrm>
          <a:custGeom>
            <a:avLst/>
            <a:gdLst>
              <a:gd name="T0" fmla="*/ 27 w 117"/>
              <a:gd name="T1" fmla="*/ 148 h 154"/>
              <a:gd name="T2" fmla="*/ 21 w 117"/>
              <a:gd name="T3" fmla="*/ 148 h 154"/>
              <a:gd name="T4" fmla="*/ 13 w 117"/>
              <a:gd name="T5" fmla="*/ 154 h 154"/>
              <a:gd name="T6" fmla="*/ 0 w 117"/>
              <a:gd name="T7" fmla="*/ 132 h 154"/>
              <a:gd name="T8" fmla="*/ 6 w 117"/>
              <a:gd name="T9" fmla="*/ 128 h 154"/>
              <a:gd name="T10" fmla="*/ 6 w 117"/>
              <a:gd name="T11" fmla="*/ 122 h 154"/>
              <a:gd name="T12" fmla="*/ 4 w 117"/>
              <a:gd name="T13" fmla="*/ 118 h 154"/>
              <a:gd name="T14" fmla="*/ 8 w 117"/>
              <a:gd name="T15" fmla="*/ 110 h 154"/>
              <a:gd name="T16" fmla="*/ 17 w 117"/>
              <a:gd name="T17" fmla="*/ 102 h 154"/>
              <a:gd name="T18" fmla="*/ 25 w 117"/>
              <a:gd name="T19" fmla="*/ 100 h 154"/>
              <a:gd name="T20" fmla="*/ 29 w 117"/>
              <a:gd name="T21" fmla="*/ 108 h 154"/>
              <a:gd name="T22" fmla="*/ 37 w 117"/>
              <a:gd name="T23" fmla="*/ 108 h 154"/>
              <a:gd name="T24" fmla="*/ 43 w 117"/>
              <a:gd name="T25" fmla="*/ 108 h 154"/>
              <a:gd name="T26" fmla="*/ 47 w 117"/>
              <a:gd name="T27" fmla="*/ 106 h 154"/>
              <a:gd name="T28" fmla="*/ 49 w 117"/>
              <a:gd name="T29" fmla="*/ 96 h 154"/>
              <a:gd name="T30" fmla="*/ 45 w 117"/>
              <a:gd name="T31" fmla="*/ 72 h 154"/>
              <a:gd name="T32" fmla="*/ 43 w 117"/>
              <a:gd name="T33" fmla="*/ 66 h 154"/>
              <a:gd name="T34" fmla="*/ 45 w 117"/>
              <a:gd name="T35" fmla="*/ 58 h 154"/>
              <a:gd name="T36" fmla="*/ 49 w 117"/>
              <a:gd name="T37" fmla="*/ 52 h 154"/>
              <a:gd name="T38" fmla="*/ 49 w 117"/>
              <a:gd name="T39" fmla="*/ 42 h 154"/>
              <a:gd name="T40" fmla="*/ 39 w 117"/>
              <a:gd name="T41" fmla="*/ 40 h 154"/>
              <a:gd name="T42" fmla="*/ 33 w 117"/>
              <a:gd name="T43" fmla="*/ 26 h 154"/>
              <a:gd name="T44" fmla="*/ 59 w 117"/>
              <a:gd name="T45" fmla="*/ 28 h 154"/>
              <a:gd name="T46" fmla="*/ 73 w 117"/>
              <a:gd name="T47" fmla="*/ 30 h 154"/>
              <a:gd name="T48" fmla="*/ 79 w 117"/>
              <a:gd name="T49" fmla="*/ 16 h 154"/>
              <a:gd name="T50" fmla="*/ 87 w 117"/>
              <a:gd name="T51" fmla="*/ 4 h 154"/>
              <a:gd name="T52" fmla="*/ 103 w 117"/>
              <a:gd name="T53" fmla="*/ 0 h 154"/>
              <a:gd name="T54" fmla="*/ 113 w 117"/>
              <a:gd name="T55" fmla="*/ 2 h 154"/>
              <a:gd name="T56" fmla="*/ 115 w 117"/>
              <a:gd name="T57" fmla="*/ 6 h 154"/>
              <a:gd name="T58" fmla="*/ 115 w 117"/>
              <a:gd name="T59" fmla="*/ 20 h 154"/>
              <a:gd name="T60" fmla="*/ 99 w 117"/>
              <a:gd name="T61" fmla="*/ 64 h 154"/>
              <a:gd name="T62" fmla="*/ 99 w 117"/>
              <a:gd name="T63" fmla="*/ 70 h 154"/>
              <a:gd name="T64" fmla="*/ 99 w 117"/>
              <a:gd name="T65" fmla="*/ 78 h 154"/>
              <a:gd name="T66" fmla="*/ 93 w 117"/>
              <a:gd name="T67" fmla="*/ 84 h 154"/>
              <a:gd name="T68" fmla="*/ 85 w 117"/>
              <a:gd name="T69" fmla="*/ 92 h 154"/>
              <a:gd name="T70" fmla="*/ 79 w 117"/>
              <a:gd name="T71" fmla="*/ 106 h 154"/>
              <a:gd name="T72" fmla="*/ 75 w 117"/>
              <a:gd name="T73" fmla="*/ 122 h 154"/>
              <a:gd name="T74" fmla="*/ 69 w 117"/>
              <a:gd name="T75" fmla="*/ 142 h 154"/>
              <a:gd name="T76" fmla="*/ 61 w 117"/>
              <a:gd name="T77" fmla="*/ 150 h 154"/>
              <a:gd name="T78" fmla="*/ 51 w 117"/>
              <a:gd name="T79" fmla="*/ 150 h 154"/>
              <a:gd name="T80" fmla="*/ 49 w 117"/>
              <a:gd name="T81" fmla="*/ 146 h 154"/>
              <a:gd name="T82" fmla="*/ 43 w 117"/>
              <a:gd name="T83" fmla="*/ 146 h 154"/>
              <a:gd name="T84" fmla="*/ 39 w 117"/>
              <a:gd name="T85" fmla="*/ 150 h 154"/>
              <a:gd name="T86" fmla="*/ 33 w 117"/>
              <a:gd name="T87" fmla="*/ 150 h 1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7"/>
              <a:gd name="T133" fmla="*/ 0 h 154"/>
              <a:gd name="T134" fmla="*/ 117 w 117"/>
              <a:gd name="T135" fmla="*/ 154 h 1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7" h="154">
                <a:moveTo>
                  <a:pt x="27" y="150"/>
                </a:moveTo>
                <a:lnTo>
                  <a:pt x="27" y="148"/>
                </a:lnTo>
                <a:lnTo>
                  <a:pt x="25" y="146"/>
                </a:lnTo>
                <a:lnTo>
                  <a:pt x="21" y="148"/>
                </a:lnTo>
                <a:lnTo>
                  <a:pt x="17" y="150"/>
                </a:lnTo>
                <a:lnTo>
                  <a:pt x="13" y="154"/>
                </a:lnTo>
                <a:lnTo>
                  <a:pt x="4" y="136"/>
                </a:lnTo>
                <a:lnTo>
                  <a:pt x="0" y="132"/>
                </a:lnTo>
                <a:lnTo>
                  <a:pt x="4" y="130"/>
                </a:lnTo>
                <a:lnTo>
                  <a:pt x="6" y="128"/>
                </a:lnTo>
                <a:lnTo>
                  <a:pt x="8" y="126"/>
                </a:lnTo>
                <a:lnTo>
                  <a:pt x="6" y="122"/>
                </a:lnTo>
                <a:lnTo>
                  <a:pt x="4" y="120"/>
                </a:lnTo>
                <a:lnTo>
                  <a:pt x="4" y="118"/>
                </a:lnTo>
                <a:lnTo>
                  <a:pt x="6" y="112"/>
                </a:lnTo>
                <a:lnTo>
                  <a:pt x="8" y="110"/>
                </a:lnTo>
                <a:lnTo>
                  <a:pt x="17" y="106"/>
                </a:lnTo>
                <a:lnTo>
                  <a:pt x="17" y="102"/>
                </a:lnTo>
                <a:lnTo>
                  <a:pt x="21" y="98"/>
                </a:lnTo>
                <a:lnTo>
                  <a:pt x="25" y="100"/>
                </a:lnTo>
                <a:lnTo>
                  <a:pt x="27" y="104"/>
                </a:lnTo>
                <a:lnTo>
                  <a:pt x="29" y="108"/>
                </a:lnTo>
                <a:lnTo>
                  <a:pt x="33" y="110"/>
                </a:lnTo>
                <a:lnTo>
                  <a:pt x="37" y="108"/>
                </a:lnTo>
                <a:lnTo>
                  <a:pt x="41" y="106"/>
                </a:lnTo>
                <a:lnTo>
                  <a:pt x="43" y="108"/>
                </a:lnTo>
                <a:lnTo>
                  <a:pt x="45" y="108"/>
                </a:lnTo>
                <a:lnTo>
                  <a:pt x="47" y="106"/>
                </a:lnTo>
                <a:lnTo>
                  <a:pt x="47" y="102"/>
                </a:lnTo>
                <a:lnTo>
                  <a:pt x="49" y="96"/>
                </a:lnTo>
                <a:lnTo>
                  <a:pt x="49" y="74"/>
                </a:lnTo>
                <a:lnTo>
                  <a:pt x="45" y="72"/>
                </a:lnTo>
                <a:lnTo>
                  <a:pt x="45" y="68"/>
                </a:lnTo>
                <a:lnTo>
                  <a:pt x="43" y="66"/>
                </a:lnTo>
                <a:lnTo>
                  <a:pt x="43" y="62"/>
                </a:lnTo>
                <a:lnTo>
                  <a:pt x="45" y="58"/>
                </a:lnTo>
                <a:lnTo>
                  <a:pt x="45" y="54"/>
                </a:lnTo>
                <a:lnTo>
                  <a:pt x="49" y="52"/>
                </a:lnTo>
                <a:lnTo>
                  <a:pt x="51" y="48"/>
                </a:lnTo>
                <a:lnTo>
                  <a:pt x="49" y="42"/>
                </a:lnTo>
                <a:lnTo>
                  <a:pt x="45" y="40"/>
                </a:lnTo>
                <a:lnTo>
                  <a:pt x="39" y="40"/>
                </a:lnTo>
                <a:lnTo>
                  <a:pt x="31" y="40"/>
                </a:lnTo>
                <a:lnTo>
                  <a:pt x="33" y="26"/>
                </a:lnTo>
                <a:lnTo>
                  <a:pt x="55" y="26"/>
                </a:lnTo>
                <a:lnTo>
                  <a:pt x="59" y="28"/>
                </a:lnTo>
                <a:lnTo>
                  <a:pt x="63" y="30"/>
                </a:lnTo>
                <a:lnTo>
                  <a:pt x="73" y="30"/>
                </a:lnTo>
                <a:lnTo>
                  <a:pt x="79" y="30"/>
                </a:lnTo>
                <a:lnTo>
                  <a:pt x="79" y="16"/>
                </a:lnTo>
                <a:lnTo>
                  <a:pt x="83" y="10"/>
                </a:lnTo>
                <a:lnTo>
                  <a:pt x="87" y="4"/>
                </a:lnTo>
                <a:lnTo>
                  <a:pt x="93" y="0"/>
                </a:lnTo>
                <a:lnTo>
                  <a:pt x="103" y="0"/>
                </a:lnTo>
                <a:lnTo>
                  <a:pt x="113" y="0"/>
                </a:lnTo>
                <a:lnTo>
                  <a:pt x="113" y="2"/>
                </a:lnTo>
                <a:lnTo>
                  <a:pt x="115" y="4"/>
                </a:lnTo>
                <a:lnTo>
                  <a:pt x="115" y="6"/>
                </a:lnTo>
                <a:lnTo>
                  <a:pt x="117" y="10"/>
                </a:lnTo>
                <a:lnTo>
                  <a:pt x="115" y="20"/>
                </a:lnTo>
                <a:lnTo>
                  <a:pt x="111" y="34"/>
                </a:lnTo>
                <a:lnTo>
                  <a:pt x="99" y="64"/>
                </a:lnTo>
                <a:lnTo>
                  <a:pt x="99" y="68"/>
                </a:lnTo>
                <a:lnTo>
                  <a:pt x="99" y="70"/>
                </a:lnTo>
                <a:lnTo>
                  <a:pt x="101" y="74"/>
                </a:lnTo>
                <a:lnTo>
                  <a:pt x="99" y="78"/>
                </a:lnTo>
                <a:lnTo>
                  <a:pt x="97" y="82"/>
                </a:lnTo>
                <a:lnTo>
                  <a:pt x="93" y="84"/>
                </a:lnTo>
                <a:lnTo>
                  <a:pt x="89" y="88"/>
                </a:lnTo>
                <a:lnTo>
                  <a:pt x="85" y="92"/>
                </a:lnTo>
                <a:lnTo>
                  <a:pt x="83" y="102"/>
                </a:lnTo>
                <a:lnTo>
                  <a:pt x="79" y="106"/>
                </a:lnTo>
                <a:lnTo>
                  <a:pt x="75" y="108"/>
                </a:lnTo>
                <a:lnTo>
                  <a:pt x="75" y="122"/>
                </a:lnTo>
                <a:lnTo>
                  <a:pt x="71" y="134"/>
                </a:lnTo>
                <a:lnTo>
                  <a:pt x="69" y="142"/>
                </a:lnTo>
                <a:lnTo>
                  <a:pt x="65" y="148"/>
                </a:lnTo>
                <a:lnTo>
                  <a:pt x="61" y="150"/>
                </a:lnTo>
                <a:lnTo>
                  <a:pt x="55" y="150"/>
                </a:lnTo>
                <a:lnTo>
                  <a:pt x="51" y="150"/>
                </a:lnTo>
                <a:lnTo>
                  <a:pt x="49" y="150"/>
                </a:lnTo>
                <a:lnTo>
                  <a:pt x="49" y="146"/>
                </a:lnTo>
                <a:lnTo>
                  <a:pt x="45" y="146"/>
                </a:lnTo>
                <a:lnTo>
                  <a:pt x="43" y="146"/>
                </a:lnTo>
                <a:lnTo>
                  <a:pt x="41" y="148"/>
                </a:lnTo>
                <a:lnTo>
                  <a:pt x="39" y="150"/>
                </a:lnTo>
                <a:lnTo>
                  <a:pt x="35" y="150"/>
                </a:lnTo>
                <a:lnTo>
                  <a:pt x="33" y="150"/>
                </a:lnTo>
                <a:lnTo>
                  <a:pt x="27" y="15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8" name="Freeform 133"/>
          <p:cNvSpPr>
            <a:spLocks noChangeAspect="1"/>
          </p:cNvSpPr>
          <p:nvPr/>
        </p:nvSpPr>
        <p:spPr bwMode="auto">
          <a:xfrm>
            <a:off x="4779963" y="4654550"/>
            <a:ext cx="312737" cy="320675"/>
          </a:xfrm>
          <a:custGeom>
            <a:avLst/>
            <a:gdLst>
              <a:gd name="T0" fmla="*/ 181 w 211"/>
              <a:gd name="T1" fmla="*/ 8 h 216"/>
              <a:gd name="T2" fmla="*/ 159 w 211"/>
              <a:gd name="T3" fmla="*/ 16 h 216"/>
              <a:gd name="T4" fmla="*/ 117 w 211"/>
              <a:gd name="T5" fmla="*/ 16 h 216"/>
              <a:gd name="T6" fmla="*/ 107 w 211"/>
              <a:gd name="T7" fmla="*/ 12 h 216"/>
              <a:gd name="T8" fmla="*/ 105 w 211"/>
              <a:gd name="T9" fmla="*/ 10 h 216"/>
              <a:gd name="T10" fmla="*/ 101 w 211"/>
              <a:gd name="T11" fmla="*/ 6 h 216"/>
              <a:gd name="T12" fmla="*/ 33 w 211"/>
              <a:gd name="T13" fmla="*/ 6 h 216"/>
              <a:gd name="T14" fmla="*/ 27 w 211"/>
              <a:gd name="T15" fmla="*/ 2 h 216"/>
              <a:gd name="T16" fmla="*/ 25 w 211"/>
              <a:gd name="T17" fmla="*/ 0 h 216"/>
              <a:gd name="T18" fmla="*/ 21 w 211"/>
              <a:gd name="T19" fmla="*/ 0 h 216"/>
              <a:gd name="T20" fmla="*/ 11 w 211"/>
              <a:gd name="T21" fmla="*/ 2 h 216"/>
              <a:gd name="T22" fmla="*/ 4 w 211"/>
              <a:gd name="T23" fmla="*/ 2 h 216"/>
              <a:gd name="T24" fmla="*/ 0 w 211"/>
              <a:gd name="T25" fmla="*/ 0 h 216"/>
              <a:gd name="T26" fmla="*/ 2 w 211"/>
              <a:gd name="T27" fmla="*/ 16 h 216"/>
              <a:gd name="T28" fmla="*/ 7 w 211"/>
              <a:gd name="T29" fmla="*/ 30 h 216"/>
              <a:gd name="T30" fmla="*/ 13 w 211"/>
              <a:gd name="T31" fmla="*/ 42 h 216"/>
              <a:gd name="T32" fmla="*/ 21 w 211"/>
              <a:gd name="T33" fmla="*/ 54 h 216"/>
              <a:gd name="T34" fmla="*/ 29 w 211"/>
              <a:gd name="T35" fmla="*/ 66 h 216"/>
              <a:gd name="T36" fmla="*/ 37 w 211"/>
              <a:gd name="T37" fmla="*/ 76 h 216"/>
              <a:gd name="T38" fmla="*/ 39 w 211"/>
              <a:gd name="T39" fmla="*/ 90 h 216"/>
              <a:gd name="T40" fmla="*/ 41 w 211"/>
              <a:gd name="T41" fmla="*/ 104 h 216"/>
              <a:gd name="T42" fmla="*/ 41 w 211"/>
              <a:gd name="T43" fmla="*/ 126 h 216"/>
              <a:gd name="T44" fmla="*/ 43 w 211"/>
              <a:gd name="T45" fmla="*/ 152 h 216"/>
              <a:gd name="T46" fmla="*/ 45 w 211"/>
              <a:gd name="T47" fmla="*/ 174 h 216"/>
              <a:gd name="T48" fmla="*/ 49 w 211"/>
              <a:gd name="T49" fmla="*/ 184 h 216"/>
              <a:gd name="T50" fmla="*/ 53 w 211"/>
              <a:gd name="T51" fmla="*/ 194 h 216"/>
              <a:gd name="T52" fmla="*/ 61 w 211"/>
              <a:gd name="T53" fmla="*/ 204 h 216"/>
              <a:gd name="T54" fmla="*/ 69 w 211"/>
              <a:gd name="T55" fmla="*/ 212 h 216"/>
              <a:gd name="T56" fmla="*/ 73 w 211"/>
              <a:gd name="T57" fmla="*/ 208 h 216"/>
              <a:gd name="T58" fmla="*/ 75 w 211"/>
              <a:gd name="T59" fmla="*/ 204 h 216"/>
              <a:gd name="T60" fmla="*/ 79 w 211"/>
              <a:gd name="T61" fmla="*/ 204 h 216"/>
              <a:gd name="T62" fmla="*/ 83 w 211"/>
              <a:gd name="T63" fmla="*/ 210 h 216"/>
              <a:gd name="T64" fmla="*/ 89 w 211"/>
              <a:gd name="T65" fmla="*/ 214 h 216"/>
              <a:gd name="T66" fmla="*/ 93 w 211"/>
              <a:gd name="T67" fmla="*/ 216 h 216"/>
              <a:gd name="T68" fmla="*/ 101 w 211"/>
              <a:gd name="T69" fmla="*/ 216 h 216"/>
              <a:gd name="T70" fmla="*/ 111 w 211"/>
              <a:gd name="T71" fmla="*/ 216 h 216"/>
              <a:gd name="T72" fmla="*/ 117 w 211"/>
              <a:gd name="T73" fmla="*/ 212 h 216"/>
              <a:gd name="T74" fmla="*/ 121 w 211"/>
              <a:gd name="T75" fmla="*/ 208 h 216"/>
              <a:gd name="T76" fmla="*/ 125 w 211"/>
              <a:gd name="T77" fmla="*/ 206 h 216"/>
              <a:gd name="T78" fmla="*/ 123 w 211"/>
              <a:gd name="T79" fmla="*/ 144 h 216"/>
              <a:gd name="T80" fmla="*/ 123 w 211"/>
              <a:gd name="T81" fmla="*/ 90 h 216"/>
              <a:gd name="T82" fmla="*/ 143 w 211"/>
              <a:gd name="T83" fmla="*/ 90 h 216"/>
              <a:gd name="T84" fmla="*/ 143 w 211"/>
              <a:gd name="T85" fmla="*/ 22 h 216"/>
              <a:gd name="T86" fmla="*/ 165 w 211"/>
              <a:gd name="T87" fmla="*/ 20 h 216"/>
              <a:gd name="T88" fmla="*/ 183 w 211"/>
              <a:gd name="T89" fmla="*/ 18 h 216"/>
              <a:gd name="T90" fmla="*/ 187 w 211"/>
              <a:gd name="T91" fmla="*/ 24 h 216"/>
              <a:gd name="T92" fmla="*/ 201 w 211"/>
              <a:gd name="T93" fmla="*/ 18 h 216"/>
              <a:gd name="T94" fmla="*/ 205 w 211"/>
              <a:gd name="T95" fmla="*/ 14 h 216"/>
              <a:gd name="T96" fmla="*/ 211 w 211"/>
              <a:gd name="T97" fmla="*/ 12 h 216"/>
              <a:gd name="T98" fmla="*/ 205 w 211"/>
              <a:gd name="T99" fmla="*/ 8 h 216"/>
              <a:gd name="T100" fmla="*/ 201 w 211"/>
              <a:gd name="T101" fmla="*/ 6 h 216"/>
              <a:gd name="T102" fmla="*/ 193 w 211"/>
              <a:gd name="T103" fmla="*/ 8 h 216"/>
              <a:gd name="T104" fmla="*/ 187 w 211"/>
              <a:gd name="T105" fmla="*/ 10 h 216"/>
              <a:gd name="T106" fmla="*/ 183 w 211"/>
              <a:gd name="T107" fmla="*/ 8 h 216"/>
              <a:gd name="T108" fmla="*/ 181 w 211"/>
              <a:gd name="T109" fmla="*/ 6 h 216"/>
              <a:gd name="T110" fmla="*/ 181 w 211"/>
              <a:gd name="T111" fmla="*/ 8 h 2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11"/>
              <a:gd name="T169" fmla="*/ 0 h 216"/>
              <a:gd name="T170" fmla="*/ 211 w 211"/>
              <a:gd name="T171" fmla="*/ 216 h 21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11" h="216">
                <a:moveTo>
                  <a:pt x="181" y="8"/>
                </a:moveTo>
                <a:lnTo>
                  <a:pt x="159" y="16"/>
                </a:lnTo>
                <a:lnTo>
                  <a:pt x="117" y="16"/>
                </a:lnTo>
                <a:lnTo>
                  <a:pt x="107" y="12"/>
                </a:lnTo>
                <a:lnTo>
                  <a:pt x="105" y="10"/>
                </a:lnTo>
                <a:lnTo>
                  <a:pt x="101" y="6"/>
                </a:lnTo>
                <a:lnTo>
                  <a:pt x="33" y="6"/>
                </a:lnTo>
                <a:lnTo>
                  <a:pt x="27" y="2"/>
                </a:lnTo>
                <a:lnTo>
                  <a:pt x="25" y="0"/>
                </a:lnTo>
                <a:lnTo>
                  <a:pt x="21" y="0"/>
                </a:lnTo>
                <a:lnTo>
                  <a:pt x="11" y="2"/>
                </a:lnTo>
                <a:lnTo>
                  <a:pt x="4" y="2"/>
                </a:lnTo>
                <a:lnTo>
                  <a:pt x="0" y="0"/>
                </a:lnTo>
                <a:lnTo>
                  <a:pt x="2" y="16"/>
                </a:lnTo>
                <a:lnTo>
                  <a:pt x="7" y="30"/>
                </a:lnTo>
                <a:lnTo>
                  <a:pt x="13" y="42"/>
                </a:lnTo>
                <a:lnTo>
                  <a:pt x="21" y="54"/>
                </a:lnTo>
                <a:lnTo>
                  <a:pt x="29" y="66"/>
                </a:lnTo>
                <a:lnTo>
                  <a:pt x="37" y="76"/>
                </a:lnTo>
                <a:lnTo>
                  <a:pt x="39" y="90"/>
                </a:lnTo>
                <a:lnTo>
                  <a:pt x="41" y="104"/>
                </a:lnTo>
                <a:lnTo>
                  <a:pt x="41" y="126"/>
                </a:lnTo>
                <a:lnTo>
                  <a:pt x="43" y="152"/>
                </a:lnTo>
                <a:lnTo>
                  <a:pt x="45" y="174"/>
                </a:lnTo>
                <a:lnTo>
                  <a:pt x="49" y="184"/>
                </a:lnTo>
                <a:lnTo>
                  <a:pt x="53" y="194"/>
                </a:lnTo>
                <a:lnTo>
                  <a:pt x="61" y="204"/>
                </a:lnTo>
                <a:lnTo>
                  <a:pt x="69" y="212"/>
                </a:lnTo>
                <a:lnTo>
                  <a:pt x="73" y="208"/>
                </a:lnTo>
                <a:lnTo>
                  <a:pt x="75" y="204"/>
                </a:lnTo>
                <a:lnTo>
                  <a:pt x="79" y="204"/>
                </a:lnTo>
                <a:lnTo>
                  <a:pt x="83" y="210"/>
                </a:lnTo>
                <a:lnTo>
                  <a:pt x="89" y="214"/>
                </a:lnTo>
                <a:lnTo>
                  <a:pt x="93" y="216"/>
                </a:lnTo>
                <a:lnTo>
                  <a:pt x="101" y="216"/>
                </a:lnTo>
                <a:lnTo>
                  <a:pt x="111" y="216"/>
                </a:lnTo>
                <a:lnTo>
                  <a:pt x="117" y="212"/>
                </a:lnTo>
                <a:lnTo>
                  <a:pt x="121" y="208"/>
                </a:lnTo>
                <a:lnTo>
                  <a:pt x="125" y="206"/>
                </a:lnTo>
                <a:lnTo>
                  <a:pt x="123" y="144"/>
                </a:lnTo>
                <a:lnTo>
                  <a:pt x="123" y="90"/>
                </a:lnTo>
                <a:lnTo>
                  <a:pt x="143" y="90"/>
                </a:lnTo>
                <a:lnTo>
                  <a:pt x="143" y="22"/>
                </a:lnTo>
                <a:lnTo>
                  <a:pt x="165" y="20"/>
                </a:lnTo>
                <a:lnTo>
                  <a:pt x="183" y="18"/>
                </a:lnTo>
                <a:lnTo>
                  <a:pt x="187" y="24"/>
                </a:lnTo>
                <a:lnTo>
                  <a:pt x="201" y="18"/>
                </a:lnTo>
                <a:lnTo>
                  <a:pt x="205" y="14"/>
                </a:lnTo>
                <a:lnTo>
                  <a:pt x="211" y="12"/>
                </a:lnTo>
                <a:lnTo>
                  <a:pt x="205" y="8"/>
                </a:lnTo>
                <a:lnTo>
                  <a:pt x="201" y="6"/>
                </a:lnTo>
                <a:lnTo>
                  <a:pt x="193" y="8"/>
                </a:lnTo>
                <a:lnTo>
                  <a:pt x="187" y="10"/>
                </a:lnTo>
                <a:lnTo>
                  <a:pt x="183" y="8"/>
                </a:lnTo>
                <a:lnTo>
                  <a:pt x="181" y="6"/>
                </a:lnTo>
                <a:lnTo>
                  <a:pt x="181" y="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9" name="Freeform 134"/>
          <p:cNvSpPr>
            <a:spLocks noChangeAspect="1"/>
          </p:cNvSpPr>
          <p:nvPr/>
        </p:nvSpPr>
        <p:spPr bwMode="auto">
          <a:xfrm>
            <a:off x="5364163" y="3697288"/>
            <a:ext cx="158750" cy="146050"/>
          </a:xfrm>
          <a:custGeom>
            <a:avLst/>
            <a:gdLst>
              <a:gd name="T0" fmla="*/ 32 w 106"/>
              <a:gd name="T1" fmla="*/ 0 h 98"/>
              <a:gd name="T2" fmla="*/ 28 w 106"/>
              <a:gd name="T3" fmla="*/ 4 h 98"/>
              <a:gd name="T4" fmla="*/ 22 w 106"/>
              <a:gd name="T5" fmla="*/ 10 h 98"/>
              <a:gd name="T6" fmla="*/ 14 w 106"/>
              <a:gd name="T7" fmla="*/ 14 h 98"/>
              <a:gd name="T8" fmla="*/ 6 w 106"/>
              <a:gd name="T9" fmla="*/ 16 h 98"/>
              <a:gd name="T10" fmla="*/ 6 w 106"/>
              <a:gd name="T11" fmla="*/ 26 h 98"/>
              <a:gd name="T12" fmla="*/ 4 w 106"/>
              <a:gd name="T13" fmla="*/ 34 h 98"/>
              <a:gd name="T14" fmla="*/ 0 w 106"/>
              <a:gd name="T15" fmla="*/ 46 h 98"/>
              <a:gd name="T16" fmla="*/ 0 w 106"/>
              <a:gd name="T17" fmla="*/ 62 h 98"/>
              <a:gd name="T18" fmla="*/ 18 w 106"/>
              <a:gd name="T19" fmla="*/ 62 h 98"/>
              <a:gd name="T20" fmla="*/ 24 w 106"/>
              <a:gd name="T21" fmla="*/ 64 h 98"/>
              <a:gd name="T22" fmla="*/ 28 w 106"/>
              <a:gd name="T23" fmla="*/ 54 h 98"/>
              <a:gd name="T24" fmla="*/ 38 w 106"/>
              <a:gd name="T25" fmla="*/ 58 h 98"/>
              <a:gd name="T26" fmla="*/ 54 w 106"/>
              <a:gd name="T27" fmla="*/ 58 h 98"/>
              <a:gd name="T28" fmla="*/ 68 w 106"/>
              <a:gd name="T29" fmla="*/ 62 h 98"/>
              <a:gd name="T30" fmla="*/ 82 w 106"/>
              <a:gd name="T31" fmla="*/ 76 h 98"/>
              <a:gd name="T32" fmla="*/ 96 w 106"/>
              <a:gd name="T33" fmla="*/ 92 h 98"/>
              <a:gd name="T34" fmla="*/ 102 w 106"/>
              <a:gd name="T35" fmla="*/ 98 h 98"/>
              <a:gd name="T36" fmla="*/ 106 w 106"/>
              <a:gd name="T37" fmla="*/ 94 h 98"/>
              <a:gd name="T38" fmla="*/ 96 w 106"/>
              <a:gd name="T39" fmla="*/ 80 h 98"/>
              <a:gd name="T40" fmla="*/ 86 w 106"/>
              <a:gd name="T41" fmla="*/ 68 h 98"/>
              <a:gd name="T42" fmla="*/ 74 w 106"/>
              <a:gd name="T43" fmla="*/ 56 h 98"/>
              <a:gd name="T44" fmla="*/ 62 w 106"/>
              <a:gd name="T45" fmla="*/ 48 h 98"/>
              <a:gd name="T46" fmla="*/ 52 w 106"/>
              <a:gd name="T47" fmla="*/ 42 h 98"/>
              <a:gd name="T48" fmla="*/ 46 w 106"/>
              <a:gd name="T49" fmla="*/ 30 h 98"/>
              <a:gd name="T50" fmla="*/ 40 w 106"/>
              <a:gd name="T51" fmla="*/ 14 h 98"/>
              <a:gd name="T52" fmla="*/ 32 w 106"/>
              <a:gd name="T53" fmla="*/ 0 h 9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06"/>
              <a:gd name="T82" fmla="*/ 0 h 98"/>
              <a:gd name="T83" fmla="*/ 106 w 106"/>
              <a:gd name="T84" fmla="*/ 98 h 9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06" h="98">
                <a:moveTo>
                  <a:pt x="32" y="0"/>
                </a:moveTo>
                <a:lnTo>
                  <a:pt x="28" y="4"/>
                </a:lnTo>
                <a:lnTo>
                  <a:pt x="22" y="10"/>
                </a:lnTo>
                <a:lnTo>
                  <a:pt x="14" y="14"/>
                </a:lnTo>
                <a:lnTo>
                  <a:pt x="6" y="16"/>
                </a:lnTo>
                <a:lnTo>
                  <a:pt x="6" y="26"/>
                </a:lnTo>
                <a:lnTo>
                  <a:pt x="4" y="34"/>
                </a:lnTo>
                <a:lnTo>
                  <a:pt x="0" y="46"/>
                </a:lnTo>
                <a:lnTo>
                  <a:pt x="0" y="62"/>
                </a:lnTo>
                <a:lnTo>
                  <a:pt x="18" y="62"/>
                </a:lnTo>
                <a:lnTo>
                  <a:pt x="24" y="64"/>
                </a:lnTo>
                <a:lnTo>
                  <a:pt x="28" y="54"/>
                </a:lnTo>
                <a:lnTo>
                  <a:pt x="38" y="58"/>
                </a:lnTo>
                <a:lnTo>
                  <a:pt x="54" y="58"/>
                </a:lnTo>
                <a:lnTo>
                  <a:pt x="68" y="62"/>
                </a:lnTo>
                <a:lnTo>
                  <a:pt x="82" y="76"/>
                </a:lnTo>
                <a:lnTo>
                  <a:pt x="96" y="92"/>
                </a:lnTo>
                <a:lnTo>
                  <a:pt x="102" y="98"/>
                </a:lnTo>
                <a:lnTo>
                  <a:pt x="106" y="94"/>
                </a:lnTo>
                <a:lnTo>
                  <a:pt x="96" y="80"/>
                </a:lnTo>
                <a:lnTo>
                  <a:pt x="86" y="68"/>
                </a:lnTo>
                <a:lnTo>
                  <a:pt x="74" y="56"/>
                </a:lnTo>
                <a:lnTo>
                  <a:pt x="62" y="48"/>
                </a:lnTo>
                <a:lnTo>
                  <a:pt x="52" y="42"/>
                </a:lnTo>
                <a:lnTo>
                  <a:pt x="46" y="30"/>
                </a:lnTo>
                <a:lnTo>
                  <a:pt x="40" y="14"/>
                </a:lnTo>
                <a:lnTo>
                  <a:pt x="32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0" name="Freeform 135"/>
          <p:cNvSpPr>
            <a:spLocks noChangeAspect="1"/>
          </p:cNvSpPr>
          <p:nvPr/>
        </p:nvSpPr>
        <p:spPr bwMode="auto">
          <a:xfrm>
            <a:off x="4001163" y="3783331"/>
            <a:ext cx="178726" cy="45719"/>
          </a:xfrm>
          <a:custGeom>
            <a:avLst/>
            <a:gdLst>
              <a:gd name="T0" fmla="*/ 4 w 46"/>
              <a:gd name="T1" fmla="*/ 6 h 12"/>
              <a:gd name="T2" fmla="*/ 14 w 46"/>
              <a:gd name="T3" fmla="*/ 8 h 12"/>
              <a:gd name="T4" fmla="*/ 18 w 46"/>
              <a:gd name="T5" fmla="*/ 6 h 12"/>
              <a:gd name="T6" fmla="*/ 20 w 46"/>
              <a:gd name="T7" fmla="*/ 4 h 12"/>
              <a:gd name="T8" fmla="*/ 22 w 46"/>
              <a:gd name="T9" fmla="*/ 2 h 12"/>
              <a:gd name="T10" fmla="*/ 26 w 46"/>
              <a:gd name="T11" fmla="*/ 0 h 12"/>
              <a:gd name="T12" fmla="*/ 28 w 46"/>
              <a:gd name="T13" fmla="*/ 4 h 12"/>
              <a:gd name="T14" fmla="*/ 34 w 46"/>
              <a:gd name="T15" fmla="*/ 6 h 12"/>
              <a:gd name="T16" fmla="*/ 46 w 46"/>
              <a:gd name="T17" fmla="*/ 8 h 12"/>
              <a:gd name="T18" fmla="*/ 42 w 46"/>
              <a:gd name="T19" fmla="*/ 10 h 12"/>
              <a:gd name="T20" fmla="*/ 38 w 46"/>
              <a:gd name="T21" fmla="*/ 12 h 12"/>
              <a:gd name="T22" fmla="*/ 30 w 46"/>
              <a:gd name="T23" fmla="*/ 10 h 12"/>
              <a:gd name="T24" fmla="*/ 24 w 46"/>
              <a:gd name="T25" fmla="*/ 8 h 12"/>
              <a:gd name="T26" fmla="*/ 24 w 46"/>
              <a:gd name="T27" fmla="*/ 10 h 12"/>
              <a:gd name="T28" fmla="*/ 12 w 46"/>
              <a:gd name="T29" fmla="*/ 12 h 12"/>
              <a:gd name="T30" fmla="*/ 0 w 46"/>
              <a:gd name="T31" fmla="*/ 12 h 12"/>
              <a:gd name="T32" fmla="*/ 2 w 46"/>
              <a:gd name="T33" fmla="*/ 8 h 12"/>
              <a:gd name="T34" fmla="*/ 2 w 46"/>
              <a:gd name="T35" fmla="*/ 6 h 12"/>
              <a:gd name="T36" fmla="*/ 4 w 46"/>
              <a:gd name="T37" fmla="*/ 6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6"/>
              <a:gd name="T58" fmla="*/ 0 h 12"/>
              <a:gd name="T59" fmla="*/ 46 w 46"/>
              <a:gd name="T60" fmla="*/ 12 h 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6" h="12">
                <a:moveTo>
                  <a:pt x="4" y="6"/>
                </a:moveTo>
                <a:lnTo>
                  <a:pt x="14" y="8"/>
                </a:lnTo>
                <a:lnTo>
                  <a:pt x="18" y="6"/>
                </a:lnTo>
                <a:lnTo>
                  <a:pt x="20" y="4"/>
                </a:lnTo>
                <a:lnTo>
                  <a:pt x="22" y="2"/>
                </a:lnTo>
                <a:lnTo>
                  <a:pt x="26" y="0"/>
                </a:lnTo>
                <a:lnTo>
                  <a:pt x="28" y="4"/>
                </a:lnTo>
                <a:lnTo>
                  <a:pt x="34" y="6"/>
                </a:lnTo>
                <a:lnTo>
                  <a:pt x="46" y="8"/>
                </a:lnTo>
                <a:lnTo>
                  <a:pt x="42" y="10"/>
                </a:lnTo>
                <a:lnTo>
                  <a:pt x="38" y="12"/>
                </a:lnTo>
                <a:lnTo>
                  <a:pt x="30" y="10"/>
                </a:lnTo>
                <a:lnTo>
                  <a:pt x="24" y="8"/>
                </a:lnTo>
                <a:lnTo>
                  <a:pt x="24" y="10"/>
                </a:lnTo>
                <a:lnTo>
                  <a:pt x="12" y="12"/>
                </a:lnTo>
                <a:lnTo>
                  <a:pt x="0" y="12"/>
                </a:lnTo>
                <a:lnTo>
                  <a:pt x="2" y="8"/>
                </a:lnTo>
                <a:lnTo>
                  <a:pt x="2" y="6"/>
                </a:lnTo>
                <a:lnTo>
                  <a:pt x="4" y="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1" name="Freeform 136"/>
          <p:cNvSpPr>
            <a:spLocks noChangeAspect="1"/>
          </p:cNvSpPr>
          <p:nvPr/>
        </p:nvSpPr>
        <p:spPr bwMode="auto">
          <a:xfrm>
            <a:off x="4764406" y="4267956"/>
            <a:ext cx="45719" cy="73857"/>
          </a:xfrm>
          <a:custGeom>
            <a:avLst/>
            <a:gdLst>
              <a:gd name="T0" fmla="*/ 6 w 14"/>
              <a:gd name="T1" fmla="*/ 22 h 22"/>
              <a:gd name="T2" fmla="*/ 0 w 14"/>
              <a:gd name="T3" fmla="*/ 8 h 22"/>
              <a:gd name="T4" fmla="*/ 4 w 14"/>
              <a:gd name="T5" fmla="*/ 4 h 22"/>
              <a:gd name="T6" fmla="*/ 8 w 14"/>
              <a:gd name="T7" fmla="*/ 2 h 22"/>
              <a:gd name="T8" fmla="*/ 12 w 14"/>
              <a:gd name="T9" fmla="*/ 0 h 22"/>
              <a:gd name="T10" fmla="*/ 14 w 14"/>
              <a:gd name="T11" fmla="*/ 2 h 22"/>
              <a:gd name="T12" fmla="*/ 14 w 14"/>
              <a:gd name="T13" fmla="*/ 4 h 22"/>
              <a:gd name="T14" fmla="*/ 10 w 14"/>
              <a:gd name="T15" fmla="*/ 6 h 22"/>
              <a:gd name="T16" fmla="*/ 8 w 14"/>
              <a:gd name="T17" fmla="*/ 10 h 22"/>
              <a:gd name="T18" fmla="*/ 8 w 14"/>
              <a:gd name="T19" fmla="*/ 20 h 22"/>
              <a:gd name="T20" fmla="*/ 6 w 14"/>
              <a:gd name="T21" fmla="*/ 22 h 2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"/>
              <a:gd name="T34" fmla="*/ 0 h 22"/>
              <a:gd name="T35" fmla="*/ 14 w 14"/>
              <a:gd name="T36" fmla="*/ 22 h 2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" h="22">
                <a:moveTo>
                  <a:pt x="6" y="22"/>
                </a:moveTo>
                <a:lnTo>
                  <a:pt x="0" y="8"/>
                </a:lnTo>
                <a:lnTo>
                  <a:pt x="4" y="4"/>
                </a:lnTo>
                <a:lnTo>
                  <a:pt x="8" y="2"/>
                </a:lnTo>
                <a:lnTo>
                  <a:pt x="12" y="0"/>
                </a:lnTo>
                <a:lnTo>
                  <a:pt x="14" y="2"/>
                </a:lnTo>
                <a:lnTo>
                  <a:pt x="14" y="4"/>
                </a:lnTo>
                <a:lnTo>
                  <a:pt x="10" y="6"/>
                </a:lnTo>
                <a:lnTo>
                  <a:pt x="8" y="10"/>
                </a:lnTo>
                <a:lnTo>
                  <a:pt x="8" y="20"/>
                </a:lnTo>
                <a:lnTo>
                  <a:pt x="6" y="2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2" name="Freeform 137"/>
          <p:cNvSpPr>
            <a:spLocks noChangeAspect="1"/>
          </p:cNvSpPr>
          <p:nvPr/>
        </p:nvSpPr>
        <p:spPr bwMode="auto">
          <a:xfrm>
            <a:off x="3403600" y="2051050"/>
            <a:ext cx="935038" cy="511175"/>
          </a:xfrm>
          <a:custGeom>
            <a:avLst/>
            <a:gdLst>
              <a:gd name="T0" fmla="*/ 390 w 628"/>
              <a:gd name="T1" fmla="*/ 210 h 344"/>
              <a:gd name="T2" fmla="*/ 360 w 628"/>
              <a:gd name="T3" fmla="*/ 212 h 344"/>
              <a:gd name="T4" fmla="*/ 324 w 628"/>
              <a:gd name="T5" fmla="*/ 240 h 344"/>
              <a:gd name="T6" fmla="*/ 292 w 628"/>
              <a:gd name="T7" fmla="*/ 250 h 344"/>
              <a:gd name="T8" fmla="*/ 252 w 628"/>
              <a:gd name="T9" fmla="*/ 258 h 344"/>
              <a:gd name="T10" fmla="*/ 248 w 628"/>
              <a:gd name="T11" fmla="*/ 266 h 344"/>
              <a:gd name="T12" fmla="*/ 222 w 628"/>
              <a:gd name="T13" fmla="*/ 298 h 344"/>
              <a:gd name="T14" fmla="*/ 206 w 628"/>
              <a:gd name="T15" fmla="*/ 316 h 344"/>
              <a:gd name="T16" fmla="*/ 190 w 628"/>
              <a:gd name="T17" fmla="*/ 344 h 344"/>
              <a:gd name="T18" fmla="*/ 162 w 628"/>
              <a:gd name="T19" fmla="*/ 338 h 344"/>
              <a:gd name="T20" fmla="*/ 136 w 628"/>
              <a:gd name="T21" fmla="*/ 326 h 344"/>
              <a:gd name="T22" fmla="*/ 124 w 628"/>
              <a:gd name="T23" fmla="*/ 304 h 344"/>
              <a:gd name="T24" fmla="*/ 112 w 628"/>
              <a:gd name="T25" fmla="*/ 278 h 344"/>
              <a:gd name="T26" fmla="*/ 108 w 628"/>
              <a:gd name="T27" fmla="*/ 266 h 344"/>
              <a:gd name="T28" fmla="*/ 122 w 628"/>
              <a:gd name="T29" fmla="*/ 252 h 344"/>
              <a:gd name="T30" fmla="*/ 124 w 628"/>
              <a:gd name="T31" fmla="*/ 236 h 344"/>
              <a:gd name="T32" fmla="*/ 114 w 628"/>
              <a:gd name="T33" fmla="*/ 222 h 344"/>
              <a:gd name="T34" fmla="*/ 152 w 628"/>
              <a:gd name="T35" fmla="*/ 198 h 344"/>
              <a:gd name="T36" fmla="*/ 132 w 628"/>
              <a:gd name="T37" fmla="*/ 180 h 344"/>
              <a:gd name="T38" fmla="*/ 126 w 628"/>
              <a:gd name="T39" fmla="*/ 192 h 344"/>
              <a:gd name="T40" fmla="*/ 114 w 628"/>
              <a:gd name="T41" fmla="*/ 180 h 344"/>
              <a:gd name="T42" fmla="*/ 156 w 628"/>
              <a:gd name="T43" fmla="*/ 170 h 344"/>
              <a:gd name="T44" fmla="*/ 134 w 628"/>
              <a:gd name="T45" fmla="*/ 156 h 344"/>
              <a:gd name="T46" fmla="*/ 134 w 628"/>
              <a:gd name="T47" fmla="*/ 126 h 344"/>
              <a:gd name="T48" fmla="*/ 126 w 628"/>
              <a:gd name="T49" fmla="*/ 110 h 344"/>
              <a:gd name="T50" fmla="*/ 98 w 628"/>
              <a:gd name="T51" fmla="*/ 96 h 344"/>
              <a:gd name="T52" fmla="*/ 38 w 628"/>
              <a:gd name="T53" fmla="*/ 96 h 344"/>
              <a:gd name="T54" fmla="*/ 18 w 628"/>
              <a:gd name="T55" fmla="*/ 88 h 344"/>
              <a:gd name="T56" fmla="*/ 12 w 628"/>
              <a:gd name="T57" fmla="*/ 76 h 344"/>
              <a:gd name="T58" fmla="*/ 54 w 628"/>
              <a:gd name="T59" fmla="*/ 70 h 344"/>
              <a:gd name="T60" fmla="*/ 0 w 628"/>
              <a:gd name="T61" fmla="*/ 68 h 344"/>
              <a:gd name="T62" fmla="*/ 24 w 628"/>
              <a:gd name="T63" fmla="*/ 56 h 344"/>
              <a:gd name="T64" fmla="*/ 104 w 628"/>
              <a:gd name="T65" fmla="*/ 44 h 344"/>
              <a:gd name="T66" fmla="*/ 138 w 628"/>
              <a:gd name="T67" fmla="*/ 34 h 344"/>
              <a:gd name="T68" fmla="*/ 184 w 628"/>
              <a:gd name="T69" fmla="*/ 20 h 344"/>
              <a:gd name="T70" fmla="*/ 256 w 628"/>
              <a:gd name="T71" fmla="*/ 20 h 344"/>
              <a:gd name="T72" fmla="*/ 308 w 628"/>
              <a:gd name="T73" fmla="*/ 6 h 344"/>
              <a:gd name="T74" fmla="*/ 392 w 628"/>
              <a:gd name="T75" fmla="*/ 4 h 344"/>
              <a:gd name="T76" fmla="*/ 438 w 628"/>
              <a:gd name="T77" fmla="*/ 6 h 344"/>
              <a:gd name="T78" fmla="*/ 500 w 628"/>
              <a:gd name="T79" fmla="*/ 6 h 344"/>
              <a:gd name="T80" fmla="*/ 492 w 628"/>
              <a:gd name="T81" fmla="*/ 18 h 344"/>
              <a:gd name="T82" fmla="*/ 524 w 628"/>
              <a:gd name="T83" fmla="*/ 22 h 344"/>
              <a:gd name="T84" fmla="*/ 618 w 628"/>
              <a:gd name="T85" fmla="*/ 30 h 344"/>
              <a:gd name="T86" fmla="*/ 556 w 628"/>
              <a:gd name="T87" fmla="*/ 40 h 344"/>
              <a:gd name="T88" fmla="*/ 534 w 628"/>
              <a:gd name="T89" fmla="*/ 54 h 344"/>
              <a:gd name="T90" fmla="*/ 546 w 628"/>
              <a:gd name="T91" fmla="*/ 68 h 344"/>
              <a:gd name="T92" fmla="*/ 552 w 628"/>
              <a:gd name="T93" fmla="*/ 80 h 344"/>
              <a:gd name="T94" fmla="*/ 514 w 628"/>
              <a:gd name="T95" fmla="*/ 88 h 344"/>
              <a:gd name="T96" fmla="*/ 544 w 628"/>
              <a:gd name="T97" fmla="*/ 100 h 344"/>
              <a:gd name="T98" fmla="*/ 522 w 628"/>
              <a:gd name="T99" fmla="*/ 106 h 344"/>
              <a:gd name="T100" fmla="*/ 504 w 628"/>
              <a:gd name="T101" fmla="*/ 116 h 344"/>
              <a:gd name="T102" fmla="*/ 480 w 628"/>
              <a:gd name="T103" fmla="*/ 128 h 344"/>
              <a:gd name="T104" fmla="*/ 502 w 628"/>
              <a:gd name="T105" fmla="*/ 144 h 344"/>
              <a:gd name="T106" fmla="*/ 474 w 628"/>
              <a:gd name="T107" fmla="*/ 138 h 344"/>
              <a:gd name="T108" fmla="*/ 498 w 628"/>
              <a:gd name="T109" fmla="*/ 154 h 344"/>
              <a:gd name="T110" fmla="*/ 492 w 628"/>
              <a:gd name="T111" fmla="*/ 174 h 344"/>
              <a:gd name="T112" fmla="*/ 466 w 628"/>
              <a:gd name="T113" fmla="*/ 160 h 344"/>
              <a:gd name="T114" fmla="*/ 450 w 628"/>
              <a:gd name="T115" fmla="*/ 166 h 344"/>
              <a:gd name="T116" fmla="*/ 474 w 628"/>
              <a:gd name="T117" fmla="*/ 180 h 34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28"/>
              <a:gd name="T178" fmla="*/ 0 h 344"/>
              <a:gd name="T179" fmla="*/ 628 w 628"/>
              <a:gd name="T180" fmla="*/ 344 h 34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28" h="344">
                <a:moveTo>
                  <a:pt x="488" y="180"/>
                </a:moveTo>
                <a:lnTo>
                  <a:pt x="464" y="192"/>
                </a:lnTo>
                <a:lnTo>
                  <a:pt x="436" y="202"/>
                </a:lnTo>
                <a:lnTo>
                  <a:pt x="406" y="208"/>
                </a:lnTo>
                <a:lnTo>
                  <a:pt x="390" y="210"/>
                </a:lnTo>
                <a:lnTo>
                  <a:pt x="376" y="210"/>
                </a:lnTo>
                <a:lnTo>
                  <a:pt x="372" y="210"/>
                </a:lnTo>
                <a:lnTo>
                  <a:pt x="370" y="208"/>
                </a:lnTo>
                <a:lnTo>
                  <a:pt x="364" y="206"/>
                </a:lnTo>
                <a:lnTo>
                  <a:pt x="360" y="212"/>
                </a:lnTo>
                <a:lnTo>
                  <a:pt x="356" y="220"/>
                </a:lnTo>
                <a:lnTo>
                  <a:pt x="350" y="226"/>
                </a:lnTo>
                <a:lnTo>
                  <a:pt x="340" y="232"/>
                </a:lnTo>
                <a:lnTo>
                  <a:pt x="334" y="236"/>
                </a:lnTo>
                <a:lnTo>
                  <a:pt x="324" y="240"/>
                </a:lnTo>
                <a:lnTo>
                  <a:pt x="314" y="242"/>
                </a:lnTo>
                <a:lnTo>
                  <a:pt x="306" y="244"/>
                </a:lnTo>
                <a:lnTo>
                  <a:pt x="300" y="244"/>
                </a:lnTo>
                <a:lnTo>
                  <a:pt x="296" y="246"/>
                </a:lnTo>
                <a:lnTo>
                  <a:pt x="292" y="250"/>
                </a:lnTo>
                <a:lnTo>
                  <a:pt x="286" y="250"/>
                </a:lnTo>
                <a:lnTo>
                  <a:pt x="274" y="250"/>
                </a:lnTo>
                <a:lnTo>
                  <a:pt x="260" y="252"/>
                </a:lnTo>
                <a:lnTo>
                  <a:pt x="252" y="256"/>
                </a:lnTo>
                <a:lnTo>
                  <a:pt x="252" y="258"/>
                </a:lnTo>
                <a:lnTo>
                  <a:pt x="252" y="260"/>
                </a:lnTo>
                <a:lnTo>
                  <a:pt x="252" y="262"/>
                </a:lnTo>
                <a:lnTo>
                  <a:pt x="256" y="266"/>
                </a:lnTo>
                <a:lnTo>
                  <a:pt x="252" y="270"/>
                </a:lnTo>
                <a:lnTo>
                  <a:pt x="248" y="266"/>
                </a:lnTo>
                <a:lnTo>
                  <a:pt x="248" y="278"/>
                </a:lnTo>
                <a:lnTo>
                  <a:pt x="244" y="282"/>
                </a:lnTo>
                <a:lnTo>
                  <a:pt x="240" y="286"/>
                </a:lnTo>
                <a:lnTo>
                  <a:pt x="230" y="290"/>
                </a:lnTo>
                <a:lnTo>
                  <a:pt x="222" y="298"/>
                </a:lnTo>
                <a:lnTo>
                  <a:pt x="218" y="302"/>
                </a:lnTo>
                <a:lnTo>
                  <a:pt x="214" y="308"/>
                </a:lnTo>
                <a:lnTo>
                  <a:pt x="212" y="312"/>
                </a:lnTo>
                <a:lnTo>
                  <a:pt x="208" y="316"/>
                </a:lnTo>
                <a:lnTo>
                  <a:pt x="206" y="316"/>
                </a:lnTo>
                <a:lnTo>
                  <a:pt x="202" y="318"/>
                </a:lnTo>
                <a:lnTo>
                  <a:pt x="198" y="326"/>
                </a:lnTo>
                <a:lnTo>
                  <a:pt x="196" y="336"/>
                </a:lnTo>
                <a:lnTo>
                  <a:pt x="194" y="340"/>
                </a:lnTo>
                <a:lnTo>
                  <a:pt x="190" y="344"/>
                </a:lnTo>
                <a:lnTo>
                  <a:pt x="184" y="344"/>
                </a:lnTo>
                <a:lnTo>
                  <a:pt x="178" y="344"/>
                </a:lnTo>
                <a:lnTo>
                  <a:pt x="172" y="344"/>
                </a:lnTo>
                <a:lnTo>
                  <a:pt x="170" y="344"/>
                </a:lnTo>
                <a:lnTo>
                  <a:pt x="162" y="338"/>
                </a:lnTo>
                <a:lnTo>
                  <a:pt x="156" y="332"/>
                </a:lnTo>
                <a:lnTo>
                  <a:pt x="152" y="330"/>
                </a:lnTo>
                <a:lnTo>
                  <a:pt x="144" y="330"/>
                </a:lnTo>
                <a:lnTo>
                  <a:pt x="140" y="328"/>
                </a:lnTo>
                <a:lnTo>
                  <a:pt x="136" y="326"/>
                </a:lnTo>
                <a:lnTo>
                  <a:pt x="132" y="320"/>
                </a:lnTo>
                <a:lnTo>
                  <a:pt x="132" y="318"/>
                </a:lnTo>
                <a:lnTo>
                  <a:pt x="130" y="314"/>
                </a:lnTo>
                <a:lnTo>
                  <a:pt x="126" y="310"/>
                </a:lnTo>
                <a:lnTo>
                  <a:pt x="124" y="304"/>
                </a:lnTo>
                <a:lnTo>
                  <a:pt x="122" y="298"/>
                </a:lnTo>
                <a:lnTo>
                  <a:pt x="116" y="296"/>
                </a:lnTo>
                <a:lnTo>
                  <a:pt x="114" y="290"/>
                </a:lnTo>
                <a:lnTo>
                  <a:pt x="112" y="284"/>
                </a:lnTo>
                <a:lnTo>
                  <a:pt x="112" y="278"/>
                </a:lnTo>
                <a:lnTo>
                  <a:pt x="118" y="276"/>
                </a:lnTo>
                <a:lnTo>
                  <a:pt x="124" y="272"/>
                </a:lnTo>
                <a:lnTo>
                  <a:pt x="114" y="272"/>
                </a:lnTo>
                <a:lnTo>
                  <a:pt x="110" y="270"/>
                </a:lnTo>
                <a:lnTo>
                  <a:pt x="108" y="266"/>
                </a:lnTo>
                <a:lnTo>
                  <a:pt x="110" y="262"/>
                </a:lnTo>
                <a:lnTo>
                  <a:pt x="110" y="260"/>
                </a:lnTo>
                <a:lnTo>
                  <a:pt x="108" y="256"/>
                </a:lnTo>
                <a:lnTo>
                  <a:pt x="116" y="256"/>
                </a:lnTo>
                <a:lnTo>
                  <a:pt x="122" y="252"/>
                </a:lnTo>
                <a:lnTo>
                  <a:pt x="116" y="250"/>
                </a:lnTo>
                <a:lnTo>
                  <a:pt x="112" y="248"/>
                </a:lnTo>
                <a:lnTo>
                  <a:pt x="100" y="244"/>
                </a:lnTo>
                <a:lnTo>
                  <a:pt x="114" y="240"/>
                </a:lnTo>
                <a:lnTo>
                  <a:pt x="124" y="236"/>
                </a:lnTo>
                <a:lnTo>
                  <a:pt x="114" y="236"/>
                </a:lnTo>
                <a:lnTo>
                  <a:pt x="106" y="236"/>
                </a:lnTo>
                <a:lnTo>
                  <a:pt x="108" y="230"/>
                </a:lnTo>
                <a:lnTo>
                  <a:pt x="110" y="226"/>
                </a:lnTo>
                <a:lnTo>
                  <a:pt x="114" y="222"/>
                </a:lnTo>
                <a:lnTo>
                  <a:pt x="120" y="218"/>
                </a:lnTo>
                <a:lnTo>
                  <a:pt x="132" y="212"/>
                </a:lnTo>
                <a:lnTo>
                  <a:pt x="142" y="208"/>
                </a:lnTo>
                <a:lnTo>
                  <a:pt x="146" y="204"/>
                </a:lnTo>
                <a:lnTo>
                  <a:pt x="152" y="198"/>
                </a:lnTo>
                <a:lnTo>
                  <a:pt x="158" y="182"/>
                </a:lnTo>
                <a:lnTo>
                  <a:pt x="152" y="180"/>
                </a:lnTo>
                <a:lnTo>
                  <a:pt x="142" y="180"/>
                </a:lnTo>
                <a:lnTo>
                  <a:pt x="138" y="180"/>
                </a:lnTo>
                <a:lnTo>
                  <a:pt x="132" y="180"/>
                </a:lnTo>
                <a:lnTo>
                  <a:pt x="142" y="182"/>
                </a:lnTo>
                <a:lnTo>
                  <a:pt x="140" y="188"/>
                </a:lnTo>
                <a:lnTo>
                  <a:pt x="136" y="190"/>
                </a:lnTo>
                <a:lnTo>
                  <a:pt x="132" y="192"/>
                </a:lnTo>
                <a:lnTo>
                  <a:pt x="126" y="192"/>
                </a:lnTo>
                <a:lnTo>
                  <a:pt x="120" y="192"/>
                </a:lnTo>
                <a:lnTo>
                  <a:pt x="116" y="190"/>
                </a:lnTo>
                <a:lnTo>
                  <a:pt x="114" y="188"/>
                </a:lnTo>
                <a:lnTo>
                  <a:pt x="114" y="182"/>
                </a:lnTo>
                <a:lnTo>
                  <a:pt x="114" y="180"/>
                </a:lnTo>
                <a:lnTo>
                  <a:pt x="118" y="176"/>
                </a:lnTo>
                <a:lnTo>
                  <a:pt x="124" y="174"/>
                </a:lnTo>
                <a:lnTo>
                  <a:pt x="132" y="172"/>
                </a:lnTo>
                <a:lnTo>
                  <a:pt x="146" y="172"/>
                </a:lnTo>
                <a:lnTo>
                  <a:pt x="156" y="170"/>
                </a:lnTo>
                <a:lnTo>
                  <a:pt x="148" y="162"/>
                </a:lnTo>
                <a:lnTo>
                  <a:pt x="144" y="156"/>
                </a:lnTo>
                <a:lnTo>
                  <a:pt x="142" y="154"/>
                </a:lnTo>
                <a:lnTo>
                  <a:pt x="136" y="154"/>
                </a:lnTo>
                <a:lnTo>
                  <a:pt x="134" y="156"/>
                </a:lnTo>
                <a:lnTo>
                  <a:pt x="130" y="160"/>
                </a:lnTo>
                <a:lnTo>
                  <a:pt x="126" y="160"/>
                </a:lnTo>
                <a:lnTo>
                  <a:pt x="120" y="158"/>
                </a:lnTo>
                <a:lnTo>
                  <a:pt x="118" y="154"/>
                </a:lnTo>
                <a:lnTo>
                  <a:pt x="134" y="126"/>
                </a:lnTo>
                <a:lnTo>
                  <a:pt x="130" y="126"/>
                </a:lnTo>
                <a:lnTo>
                  <a:pt x="128" y="120"/>
                </a:lnTo>
                <a:lnTo>
                  <a:pt x="130" y="114"/>
                </a:lnTo>
                <a:lnTo>
                  <a:pt x="132" y="110"/>
                </a:lnTo>
                <a:lnTo>
                  <a:pt x="126" y="110"/>
                </a:lnTo>
                <a:lnTo>
                  <a:pt x="122" y="108"/>
                </a:lnTo>
                <a:lnTo>
                  <a:pt x="118" y="104"/>
                </a:lnTo>
                <a:lnTo>
                  <a:pt x="116" y="98"/>
                </a:lnTo>
                <a:lnTo>
                  <a:pt x="108" y="98"/>
                </a:lnTo>
                <a:lnTo>
                  <a:pt x="98" y="96"/>
                </a:lnTo>
                <a:lnTo>
                  <a:pt x="88" y="92"/>
                </a:lnTo>
                <a:lnTo>
                  <a:pt x="78" y="90"/>
                </a:lnTo>
                <a:lnTo>
                  <a:pt x="62" y="92"/>
                </a:lnTo>
                <a:lnTo>
                  <a:pt x="50" y="94"/>
                </a:lnTo>
                <a:lnTo>
                  <a:pt x="38" y="96"/>
                </a:lnTo>
                <a:lnTo>
                  <a:pt x="28" y="96"/>
                </a:lnTo>
                <a:lnTo>
                  <a:pt x="24" y="96"/>
                </a:lnTo>
                <a:lnTo>
                  <a:pt x="22" y="92"/>
                </a:lnTo>
                <a:lnTo>
                  <a:pt x="16" y="88"/>
                </a:lnTo>
                <a:lnTo>
                  <a:pt x="18" y="88"/>
                </a:lnTo>
                <a:lnTo>
                  <a:pt x="10" y="86"/>
                </a:lnTo>
                <a:lnTo>
                  <a:pt x="8" y="84"/>
                </a:lnTo>
                <a:lnTo>
                  <a:pt x="6" y="80"/>
                </a:lnTo>
                <a:lnTo>
                  <a:pt x="8" y="78"/>
                </a:lnTo>
                <a:lnTo>
                  <a:pt x="12" y="76"/>
                </a:lnTo>
                <a:lnTo>
                  <a:pt x="18" y="74"/>
                </a:lnTo>
                <a:lnTo>
                  <a:pt x="36" y="76"/>
                </a:lnTo>
                <a:lnTo>
                  <a:pt x="46" y="74"/>
                </a:lnTo>
                <a:lnTo>
                  <a:pt x="50" y="72"/>
                </a:lnTo>
                <a:lnTo>
                  <a:pt x="54" y="70"/>
                </a:lnTo>
                <a:lnTo>
                  <a:pt x="22" y="70"/>
                </a:lnTo>
                <a:lnTo>
                  <a:pt x="8" y="72"/>
                </a:lnTo>
                <a:lnTo>
                  <a:pt x="6" y="72"/>
                </a:lnTo>
                <a:lnTo>
                  <a:pt x="2" y="72"/>
                </a:lnTo>
                <a:lnTo>
                  <a:pt x="0" y="68"/>
                </a:lnTo>
                <a:lnTo>
                  <a:pt x="0" y="62"/>
                </a:lnTo>
                <a:lnTo>
                  <a:pt x="0" y="60"/>
                </a:lnTo>
                <a:lnTo>
                  <a:pt x="4" y="58"/>
                </a:lnTo>
                <a:lnTo>
                  <a:pt x="10" y="56"/>
                </a:lnTo>
                <a:lnTo>
                  <a:pt x="24" y="56"/>
                </a:lnTo>
                <a:lnTo>
                  <a:pt x="42" y="56"/>
                </a:lnTo>
                <a:lnTo>
                  <a:pt x="66" y="54"/>
                </a:lnTo>
                <a:lnTo>
                  <a:pt x="88" y="50"/>
                </a:lnTo>
                <a:lnTo>
                  <a:pt x="98" y="48"/>
                </a:lnTo>
                <a:lnTo>
                  <a:pt x="104" y="44"/>
                </a:lnTo>
                <a:lnTo>
                  <a:pt x="92" y="42"/>
                </a:lnTo>
                <a:lnTo>
                  <a:pt x="100" y="38"/>
                </a:lnTo>
                <a:lnTo>
                  <a:pt x="110" y="36"/>
                </a:lnTo>
                <a:lnTo>
                  <a:pt x="130" y="34"/>
                </a:lnTo>
                <a:lnTo>
                  <a:pt x="138" y="34"/>
                </a:lnTo>
                <a:lnTo>
                  <a:pt x="144" y="32"/>
                </a:lnTo>
                <a:lnTo>
                  <a:pt x="158" y="28"/>
                </a:lnTo>
                <a:lnTo>
                  <a:pt x="170" y="22"/>
                </a:lnTo>
                <a:lnTo>
                  <a:pt x="176" y="20"/>
                </a:lnTo>
                <a:lnTo>
                  <a:pt x="184" y="20"/>
                </a:lnTo>
                <a:lnTo>
                  <a:pt x="208" y="16"/>
                </a:lnTo>
                <a:lnTo>
                  <a:pt x="234" y="16"/>
                </a:lnTo>
                <a:lnTo>
                  <a:pt x="232" y="22"/>
                </a:lnTo>
                <a:lnTo>
                  <a:pt x="244" y="22"/>
                </a:lnTo>
                <a:lnTo>
                  <a:pt x="256" y="20"/>
                </a:lnTo>
                <a:lnTo>
                  <a:pt x="270" y="16"/>
                </a:lnTo>
                <a:lnTo>
                  <a:pt x="282" y="16"/>
                </a:lnTo>
                <a:lnTo>
                  <a:pt x="288" y="16"/>
                </a:lnTo>
                <a:lnTo>
                  <a:pt x="294" y="14"/>
                </a:lnTo>
                <a:lnTo>
                  <a:pt x="308" y="6"/>
                </a:lnTo>
                <a:lnTo>
                  <a:pt x="360" y="6"/>
                </a:lnTo>
                <a:lnTo>
                  <a:pt x="364" y="8"/>
                </a:lnTo>
                <a:lnTo>
                  <a:pt x="368" y="10"/>
                </a:lnTo>
                <a:lnTo>
                  <a:pt x="380" y="8"/>
                </a:lnTo>
                <a:lnTo>
                  <a:pt x="392" y="4"/>
                </a:lnTo>
                <a:lnTo>
                  <a:pt x="408" y="2"/>
                </a:lnTo>
                <a:lnTo>
                  <a:pt x="420" y="0"/>
                </a:lnTo>
                <a:lnTo>
                  <a:pt x="426" y="0"/>
                </a:lnTo>
                <a:lnTo>
                  <a:pt x="432" y="2"/>
                </a:lnTo>
                <a:lnTo>
                  <a:pt x="438" y="6"/>
                </a:lnTo>
                <a:lnTo>
                  <a:pt x="440" y="12"/>
                </a:lnTo>
                <a:lnTo>
                  <a:pt x="482" y="12"/>
                </a:lnTo>
                <a:lnTo>
                  <a:pt x="486" y="8"/>
                </a:lnTo>
                <a:lnTo>
                  <a:pt x="492" y="6"/>
                </a:lnTo>
                <a:lnTo>
                  <a:pt x="500" y="6"/>
                </a:lnTo>
                <a:lnTo>
                  <a:pt x="520" y="8"/>
                </a:lnTo>
                <a:lnTo>
                  <a:pt x="538" y="12"/>
                </a:lnTo>
                <a:lnTo>
                  <a:pt x="538" y="16"/>
                </a:lnTo>
                <a:lnTo>
                  <a:pt x="492" y="16"/>
                </a:lnTo>
                <a:lnTo>
                  <a:pt x="492" y="18"/>
                </a:lnTo>
                <a:lnTo>
                  <a:pt x="524" y="18"/>
                </a:lnTo>
                <a:lnTo>
                  <a:pt x="524" y="16"/>
                </a:lnTo>
                <a:lnTo>
                  <a:pt x="532" y="16"/>
                </a:lnTo>
                <a:lnTo>
                  <a:pt x="528" y="20"/>
                </a:lnTo>
                <a:lnTo>
                  <a:pt x="524" y="22"/>
                </a:lnTo>
                <a:lnTo>
                  <a:pt x="628" y="22"/>
                </a:lnTo>
                <a:lnTo>
                  <a:pt x="626" y="26"/>
                </a:lnTo>
                <a:lnTo>
                  <a:pt x="624" y="28"/>
                </a:lnTo>
                <a:lnTo>
                  <a:pt x="622" y="30"/>
                </a:lnTo>
                <a:lnTo>
                  <a:pt x="618" y="30"/>
                </a:lnTo>
                <a:lnTo>
                  <a:pt x="602" y="32"/>
                </a:lnTo>
                <a:lnTo>
                  <a:pt x="590" y="32"/>
                </a:lnTo>
                <a:lnTo>
                  <a:pt x="580" y="34"/>
                </a:lnTo>
                <a:lnTo>
                  <a:pt x="570" y="36"/>
                </a:lnTo>
                <a:lnTo>
                  <a:pt x="556" y="40"/>
                </a:lnTo>
                <a:lnTo>
                  <a:pt x="564" y="40"/>
                </a:lnTo>
                <a:lnTo>
                  <a:pt x="554" y="42"/>
                </a:lnTo>
                <a:lnTo>
                  <a:pt x="550" y="44"/>
                </a:lnTo>
                <a:lnTo>
                  <a:pt x="552" y="46"/>
                </a:lnTo>
                <a:lnTo>
                  <a:pt x="534" y="54"/>
                </a:lnTo>
                <a:lnTo>
                  <a:pt x="526" y="60"/>
                </a:lnTo>
                <a:lnTo>
                  <a:pt x="522" y="68"/>
                </a:lnTo>
                <a:lnTo>
                  <a:pt x="532" y="66"/>
                </a:lnTo>
                <a:lnTo>
                  <a:pt x="544" y="64"/>
                </a:lnTo>
                <a:lnTo>
                  <a:pt x="546" y="68"/>
                </a:lnTo>
                <a:lnTo>
                  <a:pt x="546" y="72"/>
                </a:lnTo>
                <a:lnTo>
                  <a:pt x="552" y="72"/>
                </a:lnTo>
                <a:lnTo>
                  <a:pt x="554" y="74"/>
                </a:lnTo>
                <a:lnTo>
                  <a:pt x="558" y="76"/>
                </a:lnTo>
                <a:lnTo>
                  <a:pt x="552" y="80"/>
                </a:lnTo>
                <a:lnTo>
                  <a:pt x="548" y="80"/>
                </a:lnTo>
                <a:lnTo>
                  <a:pt x="532" y="82"/>
                </a:lnTo>
                <a:lnTo>
                  <a:pt x="520" y="82"/>
                </a:lnTo>
                <a:lnTo>
                  <a:pt x="516" y="84"/>
                </a:lnTo>
                <a:lnTo>
                  <a:pt x="514" y="88"/>
                </a:lnTo>
                <a:lnTo>
                  <a:pt x="524" y="90"/>
                </a:lnTo>
                <a:lnTo>
                  <a:pt x="534" y="90"/>
                </a:lnTo>
                <a:lnTo>
                  <a:pt x="536" y="96"/>
                </a:lnTo>
                <a:lnTo>
                  <a:pt x="540" y="98"/>
                </a:lnTo>
                <a:lnTo>
                  <a:pt x="544" y="100"/>
                </a:lnTo>
                <a:lnTo>
                  <a:pt x="550" y="102"/>
                </a:lnTo>
                <a:lnTo>
                  <a:pt x="542" y="106"/>
                </a:lnTo>
                <a:lnTo>
                  <a:pt x="536" y="108"/>
                </a:lnTo>
                <a:lnTo>
                  <a:pt x="532" y="106"/>
                </a:lnTo>
                <a:lnTo>
                  <a:pt x="522" y="106"/>
                </a:lnTo>
                <a:lnTo>
                  <a:pt x="526" y="108"/>
                </a:lnTo>
                <a:lnTo>
                  <a:pt x="530" y="110"/>
                </a:lnTo>
                <a:lnTo>
                  <a:pt x="524" y="114"/>
                </a:lnTo>
                <a:lnTo>
                  <a:pt x="520" y="116"/>
                </a:lnTo>
                <a:lnTo>
                  <a:pt x="504" y="116"/>
                </a:lnTo>
                <a:lnTo>
                  <a:pt x="514" y="120"/>
                </a:lnTo>
                <a:lnTo>
                  <a:pt x="516" y="124"/>
                </a:lnTo>
                <a:lnTo>
                  <a:pt x="520" y="126"/>
                </a:lnTo>
                <a:lnTo>
                  <a:pt x="476" y="126"/>
                </a:lnTo>
                <a:lnTo>
                  <a:pt x="480" y="128"/>
                </a:lnTo>
                <a:lnTo>
                  <a:pt x="484" y="130"/>
                </a:lnTo>
                <a:lnTo>
                  <a:pt x="492" y="134"/>
                </a:lnTo>
                <a:lnTo>
                  <a:pt x="498" y="138"/>
                </a:lnTo>
                <a:lnTo>
                  <a:pt x="500" y="140"/>
                </a:lnTo>
                <a:lnTo>
                  <a:pt x="502" y="144"/>
                </a:lnTo>
                <a:lnTo>
                  <a:pt x="500" y="148"/>
                </a:lnTo>
                <a:lnTo>
                  <a:pt x="498" y="150"/>
                </a:lnTo>
                <a:lnTo>
                  <a:pt x="490" y="148"/>
                </a:lnTo>
                <a:lnTo>
                  <a:pt x="482" y="144"/>
                </a:lnTo>
                <a:lnTo>
                  <a:pt x="474" y="138"/>
                </a:lnTo>
                <a:lnTo>
                  <a:pt x="470" y="138"/>
                </a:lnTo>
                <a:lnTo>
                  <a:pt x="466" y="138"/>
                </a:lnTo>
                <a:lnTo>
                  <a:pt x="472" y="142"/>
                </a:lnTo>
                <a:lnTo>
                  <a:pt x="486" y="148"/>
                </a:lnTo>
                <a:lnTo>
                  <a:pt x="498" y="154"/>
                </a:lnTo>
                <a:lnTo>
                  <a:pt x="500" y="156"/>
                </a:lnTo>
                <a:lnTo>
                  <a:pt x="502" y="160"/>
                </a:lnTo>
                <a:lnTo>
                  <a:pt x="500" y="168"/>
                </a:lnTo>
                <a:lnTo>
                  <a:pt x="498" y="172"/>
                </a:lnTo>
                <a:lnTo>
                  <a:pt x="492" y="174"/>
                </a:lnTo>
                <a:lnTo>
                  <a:pt x="484" y="176"/>
                </a:lnTo>
                <a:lnTo>
                  <a:pt x="476" y="174"/>
                </a:lnTo>
                <a:lnTo>
                  <a:pt x="470" y="172"/>
                </a:lnTo>
                <a:lnTo>
                  <a:pt x="468" y="168"/>
                </a:lnTo>
                <a:lnTo>
                  <a:pt x="466" y="160"/>
                </a:lnTo>
                <a:lnTo>
                  <a:pt x="448" y="158"/>
                </a:lnTo>
                <a:lnTo>
                  <a:pt x="434" y="154"/>
                </a:lnTo>
                <a:lnTo>
                  <a:pt x="444" y="158"/>
                </a:lnTo>
                <a:lnTo>
                  <a:pt x="454" y="162"/>
                </a:lnTo>
                <a:lnTo>
                  <a:pt x="450" y="166"/>
                </a:lnTo>
                <a:lnTo>
                  <a:pt x="444" y="170"/>
                </a:lnTo>
                <a:lnTo>
                  <a:pt x="446" y="174"/>
                </a:lnTo>
                <a:lnTo>
                  <a:pt x="450" y="178"/>
                </a:lnTo>
                <a:lnTo>
                  <a:pt x="462" y="180"/>
                </a:lnTo>
                <a:lnTo>
                  <a:pt x="474" y="180"/>
                </a:lnTo>
                <a:lnTo>
                  <a:pt x="490" y="180"/>
                </a:lnTo>
                <a:lnTo>
                  <a:pt x="488" y="18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3" name="Freeform 138"/>
          <p:cNvSpPr>
            <a:spLocks noChangeAspect="1"/>
          </p:cNvSpPr>
          <p:nvPr/>
        </p:nvSpPr>
        <p:spPr bwMode="auto">
          <a:xfrm>
            <a:off x="4086225" y="2409825"/>
            <a:ext cx="187325" cy="79375"/>
          </a:xfrm>
          <a:custGeom>
            <a:avLst/>
            <a:gdLst>
              <a:gd name="T0" fmla="*/ 0 w 126"/>
              <a:gd name="T1" fmla="*/ 16 h 54"/>
              <a:gd name="T2" fmla="*/ 6 w 126"/>
              <a:gd name="T3" fmla="*/ 12 h 54"/>
              <a:gd name="T4" fmla="*/ 10 w 126"/>
              <a:gd name="T5" fmla="*/ 8 h 54"/>
              <a:gd name="T6" fmla="*/ 12 w 126"/>
              <a:gd name="T7" fmla="*/ 4 h 54"/>
              <a:gd name="T8" fmla="*/ 18 w 126"/>
              <a:gd name="T9" fmla="*/ 2 h 54"/>
              <a:gd name="T10" fmla="*/ 22 w 126"/>
              <a:gd name="T11" fmla="*/ 2 h 54"/>
              <a:gd name="T12" fmla="*/ 26 w 126"/>
              <a:gd name="T13" fmla="*/ 4 h 54"/>
              <a:gd name="T14" fmla="*/ 30 w 126"/>
              <a:gd name="T15" fmla="*/ 6 h 54"/>
              <a:gd name="T16" fmla="*/ 34 w 126"/>
              <a:gd name="T17" fmla="*/ 8 h 54"/>
              <a:gd name="T18" fmla="*/ 32 w 126"/>
              <a:gd name="T19" fmla="*/ 14 h 54"/>
              <a:gd name="T20" fmla="*/ 30 w 126"/>
              <a:gd name="T21" fmla="*/ 18 h 54"/>
              <a:gd name="T22" fmla="*/ 36 w 126"/>
              <a:gd name="T23" fmla="*/ 18 h 54"/>
              <a:gd name="T24" fmla="*/ 40 w 126"/>
              <a:gd name="T25" fmla="*/ 14 h 54"/>
              <a:gd name="T26" fmla="*/ 48 w 126"/>
              <a:gd name="T27" fmla="*/ 6 h 54"/>
              <a:gd name="T28" fmla="*/ 52 w 126"/>
              <a:gd name="T29" fmla="*/ 12 h 54"/>
              <a:gd name="T30" fmla="*/ 64 w 126"/>
              <a:gd name="T31" fmla="*/ 10 h 54"/>
              <a:gd name="T32" fmla="*/ 76 w 126"/>
              <a:gd name="T33" fmla="*/ 6 h 54"/>
              <a:gd name="T34" fmla="*/ 90 w 126"/>
              <a:gd name="T35" fmla="*/ 2 h 54"/>
              <a:gd name="T36" fmla="*/ 96 w 126"/>
              <a:gd name="T37" fmla="*/ 0 h 54"/>
              <a:gd name="T38" fmla="*/ 106 w 126"/>
              <a:gd name="T39" fmla="*/ 2 h 54"/>
              <a:gd name="T40" fmla="*/ 114 w 126"/>
              <a:gd name="T41" fmla="*/ 8 h 54"/>
              <a:gd name="T42" fmla="*/ 126 w 126"/>
              <a:gd name="T43" fmla="*/ 22 h 54"/>
              <a:gd name="T44" fmla="*/ 126 w 126"/>
              <a:gd name="T45" fmla="*/ 26 h 54"/>
              <a:gd name="T46" fmla="*/ 120 w 126"/>
              <a:gd name="T47" fmla="*/ 28 h 54"/>
              <a:gd name="T48" fmla="*/ 112 w 126"/>
              <a:gd name="T49" fmla="*/ 30 h 54"/>
              <a:gd name="T50" fmla="*/ 102 w 126"/>
              <a:gd name="T51" fmla="*/ 36 h 54"/>
              <a:gd name="T52" fmla="*/ 92 w 126"/>
              <a:gd name="T53" fmla="*/ 44 h 54"/>
              <a:gd name="T54" fmla="*/ 86 w 126"/>
              <a:gd name="T55" fmla="*/ 46 h 54"/>
              <a:gd name="T56" fmla="*/ 78 w 126"/>
              <a:gd name="T57" fmla="*/ 46 h 54"/>
              <a:gd name="T58" fmla="*/ 72 w 126"/>
              <a:gd name="T59" fmla="*/ 46 h 54"/>
              <a:gd name="T60" fmla="*/ 66 w 126"/>
              <a:gd name="T61" fmla="*/ 44 h 54"/>
              <a:gd name="T62" fmla="*/ 74 w 126"/>
              <a:gd name="T63" fmla="*/ 50 h 54"/>
              <a:gd name="T64" fmla="*/ 66 w 126"/>
              <a:gd name="T65" fmla="*/ 52 h 54"/>
              <a:gd name="T66" fmla="*/ 62 w 126"/>
              <a:gd name="T67" fmla="*/ 54 h 54"/>
              <a:gd name="T68" fmla="*/ 52 w 126"/>
              <a:gd name="T69" fmla="*/ 54 h 54"/>
              <a:gd name="T70" fmla="*/ 44 w 126"/>
              <a:gd name="T71" fmla="*/ 54 h 54"/>
              <a:gd name="T72" fmla="*/ 26 w 126"/>
              <a:gd name="T73" fmla="*/ 50 h 54"/>
              <a:gd name="T74" fmla="*/ 10 w 126"/>
              <a:gd name="T75" fmla="*/ 48 h 54"/>
              <a:gd name="T76" fmla="*/ 16 w 126"/>
              <a:gd name="T77" fmla="*/ 44 h 54"/>
              <a:gd name="T78" fmla="*/ 24 w 126"/>
              <a:gd name="T79" fmla="*/ 40 h 54"/>
              <a:gd name="T80" fmla="*/ 16 w 126"/>
              <a:gd name="T81" fmla="*/ 36 h 54"/>
              <a:gd name="T82" fmla="*/ 12 w 126"/>
              <a:gd name="T83" fmla="*/ 34 h 54"/>
              <a:gd name="T84" fmla="*/ 0 w 126"/>
              <a:gd name="T85" fmla="*/ 28 h 54"/>
              <a:gd name="T86" fmla="*/ 8 w 126"/>
              <a:gd name="T87" fmla="*/ 24 h 54"/>
              <a:gd name="T88" fmla="*/ 12 w 126"/>
              <a:gd name="T89" fmla="*/ 22 h 54"/>
              <a:gd name="T90" fmla="*/ 6 w 126"/>
              <a:gd name="T91" fmla="*/ 20 h 54"/>
              <a:gd name="T92" fmla="*/ 0 w 126"/>
              <a:gd name="T93" fmla="*/ 16 h 5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6"/>
              <a:gd name="T142" fmla="*/ 0 h 54"/>
              <a:gd name="T143" fmla="*/ 126 w 126"/>
              <a:gd name="T144" fmla="*/ 54 h 5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6" h="54">
                <a:moveTo>
                  <a:pt x="0" y="16"/>
                </a:moveTo>
                <a:lnTo>
                  <a:pt x="6" y="12"/>
                </a:lnTo>
                <a:lnTo>
                  <a:pt x="10" y="8"/>
                </a:lnTo>
                <a:lnTo>
                  <a:pt x="12" y="4"/>
                </a:lnTo>
                <a:lnTo>
                  <a:pt x="18" y="2"/>
                </a:lnTo>
                <a:lnTo>
                  <a:pt x="22" y="2"/>
                </a:lnTo>
                <a:lnTo>
                  <a:pt x="26" y="4"/>
                </a:lnTo>
                <a:lnTo>
                  <a:pt x="30" y="6"/>
                </a:lnTo>
                <a:lnTo>
                  <a:pt x="34" y="8"/>
                </a:lnTo>
                <a:lnTo>
                  <a:pt x="32" y="14"/>
                </a:lnTo>
                <a:lnTo>
                  <a:pt x="30" y="18"/>
                </a:lnTo>
                <a:lnTo>
                  <a:pt x="36" y="18"/>
                </a:lnTo>
                <a:lnTo>
                  <a:pt x="40" y="14"/>
                </a:lnTo>
                <a:lnTo>
                  <a:pt x="48" y="6"/>
                </a:lnTo>
                <a:lnTo>
                  <a:pt x="52" y="12"/>
                </a:lnTo>
                <a:lnTo>
                  <a:pt x="64" y="10"/>
                </a:lnTo>
                <a:lnTo>
                  <a:pt x="76" y="6"/>
                </a:lnTo>
                <a:lnTo>
                  <a:pt x="90" y="2"/>
                </a:lnTo>
                <a:lnTo>
                  <a:pt x="96" y="0"/>
                </a:lnTo>
                <a:lnTo>
                  <a:pt x="106" y="2"/>
                </a:lnTo>
                <a:lnTo>
                  <a:pt x="114" y="8"/>
                </a:lnTo>
                <a:lnTo>
                  <a:pt x="126" y="22"/>
                </a:lnTo>
                <a:lnTo>
                  <a:pt x="126" y="26"/>
                </a:lnTo>
                <a:lnTo>
                  <a:pt x="120" y="28"/>
                </a:lnTo>
                <a:lnTo>
                  <a:pt x="112" y="30"/>
                </a:lnTo>
                <a:lnTo>
                  <a:pt x="102" y="36"/>
                </a:lnTo>
                <a:lnTo>
                  <a:pt x="92" y="44"/>
                </a:lnTo>
                <a:lnTo>
                  <a:pt x="86" y="46"/>
                </a:lnTo>
                <a:lnTo>
                  <a:pt x="78" y="46"/>
                </a:lnTo>
                <a:lnTo>
                  <a:pt x="72" y="46"/>
                </a:lnTo>
                <a:lnTo>
                  <a:pt x="66" y="44"/>
                </a:lnTo>
                <a:lnTo>
                  <a:pt x="74" y="50"/>
                </a:lnTo>
                <a:lnTo>
                  <a:pt x="66" y="52"/>
                </a:lnTo>
                <a:lnTo>
                  <a:pt x="62" y="54"/>
                </a:lnTo>
                <a:lnTo>
                  <a:pt x="52" y="54"/>
                </a:lnTo>
                <a:lnTo>
                  <a:pt x="44" y="54"/>
                </a:lnTo>
                <a:lnTo>
                  <a:pt x="26" y="50"/>
                </a:lnTo>
                <a:lnTo>
                  <a:pt x="10" y="48"/>
                </a:lnTo>
                <a:lnTo>
                  <a:pt x="16" y="44"/>
                </a:lnTo>
                <a:lnTo>
                  <a:pt x="24" y="40"/>
                </a:lnTo>
                <a:lnTo>
                  <a:pt x="16" y="36"/>
                </a:lnTo>
                <a:lnTo>
                  <a:pt x="12" y="34"/>
                </a:lnTo>
                <a:lnTo>
                  <a:pt x="0" y="28"/>
                </a:lnTo>
                <a:lnTo>
                  <a:pt x="8" y="24"/>
                </a:lnTo>
                <a:lnTo>
                  <a:pt x="12" y="22"/>
                </a:lnTo>
                <a:lnTo>
                  <a:pt x="6" y="20"/>
                </a:lnTo>
                <a:lnTo>
                  <a:pt x="0" y="1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4" name="Freeform 139"/>
          <p:cNvSpPr>
            <a:spLocks noChangeAspect="1"/>
          </p:cNvSpPr>
          <p:nvPr/>
        </p:nvSpPr>
        <p:spPr bwMode="auto">
          <a:xfrm>
            <a:off x="4833938" y="2959100"/>
            <a:ext cx="80962" cy="57150"/>
          </a:xfrm>
          <a:custGeom>
            <a:avLst/>
            <a:gdLst>
              <a:gd name="T0" fmla="*/ 46 w 54"/>
              <a:gd name="T1" fmla="*/ 6 h 38"/>
              <a:gd name="T2" fmla="*/ 48 w 54"/>
              <a:gd name="T3" fmla="*/ 16 h 38"/>
              <a:gd name="T4" fmla="*/ 54 w 54"/>
              <a:gd name="T5" fmla="*/ 22 h 38"/>
              <a:gd name="T6" fmla="*/ 52 w 54"/>
              <a:gd name="T7" fmla="*/ 28 h 38"/>
              <a:gd name="T8" fmla="*/ 44 w 54"/>
              <a:gd name="T9" fmla="*/ 30 h 38"/>
              <a:gd name="T10" fmla="*/ 40 w 54"/>
              <a:gd name="T11" fmla="*/ 38 h 38"/>
              <a:gd name="T12" fmla="*/ 30 w 54"/>
              <a:gd name="T13" fmla="*/ 32 h 38"/>
              <a:gd name="T14" fmla="*/ 28 w 54"/>
              <a:gd name="T15" fmla="*/ 30 h 38"/>
              <a:gd name="T16" fmla="*/ 16 w 54"/>
              <a:gd name="T17" fmla="*/ 26 h 38"/>
              <a:gd name="T18" fmla="*/ 10 w 54"/>
              <a:gd name="T19" fmla="*/ 20 h 38"/>
              <a:gd name="T20" fmla="*/ 6 w 54"/>
              <a:gd name="T21" fmla="*/ 14 h 38"/>
              <a:gd name="T22" fmla="*/ 0 w 54"/>
              <a:gd name="T23" fmla="*/ 6 h 38"/>
              <a:gd name="T24" fmla="*/ 0 w 54"/>
              <a:gd name="T25" fmla="*/ 2 h 38"/>
              <a:gd name="T26" fmla="*/ 6 w 54"/>
              <a:gd name="T27" fmla="*/ 2 h 38"/>
              <a:gd name="T28" fmla="*/ 12 w 54"/>
              <a:gd name="T29" fmla="*/ 0 h 38"/>
              <a:gd name="T30" fmla="*/ 20 w 54"/>
              <a:gd name="T31" fmla="*/ 0 h 38"/>
              <a:gd name="T32" fmla="*/ 36 w 54"/>
              <a:gd name="T33" fmla="*/ 0 h 38"/>
              <a:gd name="T34" fmla="*/ 40 w 54"/>
              <a:gd name="T35" fmla="*/ 6 h 38"/>
              <a:gd name="T36" fmla="*/ 46 w 54"/>
              <a:gd name="T37" fmla="*/ 6 h 3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4"/>
              <a:gd name="T58" fmla="*/ 0 h 38"/>
              <a:gd name="T59" fmla="*/ 54 w 54"/>
              <a:gd name="T60" fmla="*/ 38 h 3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4" h="38">
                <a:moveTo>
                  <a:pt x="46" y="6"/>
                </a:moveTo>
                <a:lnTo>
                  <a:pt x="48" y="16"/>
                </a:lnTo>
                <a:lnTo>
                  <a:pt x="54" y="22"/>
                </a:lnTo>
                <a:lnTo>
                  <a:pt x="52" y="28"/>
                </a:lnTo>
                <a:lnTo>
                  <a:pt x="44" y="30"/>
                </a:lnTo>
                <a:lnTo>
                  <a:pt x="40" y="38"/>
                </a:lnTo>
                <a:lnTo>
                  <a:pt x="30" y="32"/>
                </a:lnTo>
                <a:lnTo>
                  <a:pt x="28" y="30"/>
                </a:lnTo>
                <a:lnTo>
                  <a:pt x="16" y="26"/>
                </a:lnTo>
                <a:lnTo>
                  <a:pt x="10" y="20"/>
                </a:lnTo>
                <a:lnTo>
                  <a:pt x="6" y="14"/>
                </a:lnTo>
                <a:lnTo>
                  <a:pt x="0" y="6"/>
                </a:lnTo>
                <a:lnTo>
                  <a:pt x="0" y="2"/>
                </a:lnTo>
                <a:lnTo>
                  <a:pt x="6" y="2"/>
                </a:lnTo>
                <a:lnTo>
                  <a:pt x="12" y="0"/>
                </a:lnTo>
                <a:lnTo>
                  <a:pt x="20" y="0"/>
                </a:lnTo>
                <a:lnTo>
                  <a:pt x="36" y="0"/>
                </a:lnTo>
                <a:lnTo>
                  <a:pt x="40" y="6"/>
                </a:lnTo>
                <a:lnTo>
                  <a:pt x="46" y="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5" name="Freeform 140"/>
          <p:cNvSpPr>
            <a:spLocks noChangeAspect="1"/>
          </p:cNvSpPr>
          <p:nvPr/>
        </p:nvSpPr>
        <p:spPr bwMode="auto">
          <a:xfrm>
            <a:off x="4810125" y="2924175"/>
            <a:ext cx="95250" cy="77788"/>
          </a:xfrm>
          <a:custGeom>
            <a:avLst/>
            <a:gdLst>
              <a:gd name="T0" fmla="*/ 28 w 64"/>
              <a:gd name="T1" fmla="*/ 0 h 52"/>
              <a:gd name="T2" fmla="*/ 38 w 64"/>
              <a:gd name="T3" fmla="*/ 10 h 52"/>
              <a:gd name="T4" fmla="*/ 44 w 64"/>
              <a:gd name="T5" fmla="*/ 12 h 52"/>
              <a:gd name="T6" fmla="*/ 48 w 64"/>
              <a:gd name="T7" fmla="*/ 12 h 52"/>
              <a:gd name="T8" fmla="*/ 58 w 64"/>
              <a:gd name="T9" fmla="*/ 10 h 52"/>
              <a:gd name="T10" fmla="*/ 64 w 64"/>
              <a:gd name="T11" fmla="*/ 24 h 52"/>
              <a:gd name="T12" fmla="*/ 62 w 64"/>
              <a:gd name="T13" fmla="*/ 30 h 52"/>
              <a:gd name="T14" fmla="*/ 56 w 64"/>
              <a:gd name="T15" fmla="*/ 30 h 52"/>
              <a:gd name="T16" fmla="*/ 52 w 64"/>
              <a:gd name="T17" fmla="*/ 24 h 52"/>
              <a:gd name="T18" fmla="*/ 36 w 64"/>
              <a:gd name="T19" fmla="*/ 24 h 52"/>
              <a:gd name="T20" fmla="*/ 28 w 64"/>
              <a:gd name="T21" fmla="*/ 24 h 52"/>
              <a:gd name="T22" fmla="*/ 22 w 64"/>
              <a:gd name="T23" fmla="*/ 26 h 52"/>
              <a:gd name="T24" fmla="*/ 16 w 64"/>
              <a:gd name="T25" fmla="*/ 26 h 52"/>
              <a:gd name="T26" fmla="*/ 16 w 64"/>
              <a:gd name="T27" fmla="*/ 30 h 52"/>
              <a:gd name="T28" fmla="*/ 22 w 64"/>
              <a:gd name="T29" fmla="*/ 38 h 52"/>
              <a:gd name="T30" fmla="*/ 26 w 64"/>
              <a:gd name="T31" fmla="*/ 44 h 52"/>
              <a:gd name="T32" fmla="*/ 32 w 64"/>
              <a:gd name="T33" fmla="*/ 50 h 52"/>
              <a:gd name="T34" fmla="*/ 18 w 64"/>
              <a:gd name="T35" fmla="*/ 52 h 52"/>
              <a:gd name="T36" fmla="*/ 8 w 64"/>
              <a:gd name="T37" fmla="*/ 36 h 52"/>
              <a:gd name="T38" fmla="*/ 0 w 64"/>
              <a:gd name="T39" fmla="*/ 18 h 52"/>
              <a:gd name="T40" fmla="*/ 8 w 64"/>
              <a:gd name="T41" fmla="*/ 18 h 52"/>
              <a:gd name="T42" fmla="*/ 12 w 64"/>
              <a:gd name="T43" fmla="*/ 10 h 52"/>
              <a:gd name="T44" fmla="*/ 14 w 64"/>
              <a:gd name="T45" fmla="*/ 4 h 52"/>
              <a:gd name="T46" fmla="*/ 28 w 64"/>
              <a:gd name="T47" fmla="*/ 0 h 5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4"/>
              <a:gd name="T73" fmla="*/ 0 h 52"/>
              <a:gd name="T74" fmla="*/ 64 w 64"/>
              <a:gd name="T75" fmla="*/ 52 h 5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4" h="52">
                <a:moveTo>
                  <a:pt x="28" y="0"/>
                </a:moveTo>
                <a:lnTo>
                  <a:pt x="38" y="10"/>
                </a:lnTo>
                <a:lnTo>
                  <a:pt x="44" y="12"/>
                </a:lnTo>
                <a:lnTo>
                  <a:pt x="48" y="12"/>
                </a:lnTo>
                <a:lnTo>
                  <a:pt x="58" y="10"/>
                </a:lnTo>
                <a:lnTo>
                  <a:pt x="64" y="24"/>
                </a:lnTo>
                <a:lnTo>
                  <a:pt x="62" y="30"/>
                </a:lnTo>
                <a:lnTo>
                  <a:pt x="56" y="30"/>
                </a:lnTo>
                <a:lnTo>
                  <a:pt x="52" y="24"/>
                </a:lnTo>
                <a:lnTo>
                  <a:pt x="36" y="24"/>
                </a:lnTo>
                <a:lnTo>
                  <a:pt x="28" y="24"/>
                </a:lnTo>
                <a:lnTo>
                  <a:pt x="22" y="26"/>
                </a:lnTo>
                <a:lnTo>
                  <a:pt x="16" y="26"/>
                </a:lnTo>
                <a:lnTo>
                  <a:pt x="16" y="30"/>
                </a:lnTo>
                <a:lnTo>
                  <a:pt x="22" y="38"/>
                </a:lnTo>
                <a:lnTo>
                  <a:pt x="26" y="44"/>
                </a:lnTo>
                <a:lnTo>
                  <a:pt x="32" y="50"/>
                </a:lnTo>
                <a:lnTo>
                  <a:pt x="18" y="52"/>
                </a:lnTo>
                <a:lnTo>
                  <a:pt x="8" y="36"/>
                </a:lnTo>
                <a:lnTo>
                  <a:pt x="0" y="18"/>
                </a:lnTo>
                <a:lnTo>
                  <a:pt x="8" y="18"/>
                </a:lnTo>
                <a:lnTo>
                  <a:pt x="12" y="10"/>
                </a:lnTo>
                <a:lnTo>
                  <a:pt x="14" y="4"/>
                </a:lnTo>
                <a:lnTo>
                  <a:pt x="28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6" name="Freeform 141"/>
          <p:cNvSpPr>
            <a:spLocks noChangeAspect="1"/>
          </p:cNvSpPr>
          <p:nvPr/>
        </p:nvSpPr>
        <p:spPr bwMode="auto">
          <a:xfrm>
            <a:off x="4864100" y="2322513"/>
            <a:ext cx="217488" cy="249237"/>
          </a:xfrm>
          <a:custGeom>
            <a:avLst/>
            <a:gdLst>
              <a:gd name="T0" fmla="*/ 92 w 146"/>
              <a:gd name="T1" fmla="*/ 20 h 168"/>
              <a:gd name="T2" fmla="*/ 90 w 146"/>
              <a:gd name="T3" fmla="*/ 26 h 168"/>
              <a:gd name="T4" fmla="*/ 92 w 146"/>
              <a:gd name="T5" fmla="*/ 32 h 168"/>
              <a:gd name="T6" fmla="*/ 108 w 146"/>
              <a:gd name="T7" fmla="*/ 36 h 168"/>
              <a:gd name="T8" fmla="*/ 110 w 146"/>
              <a:gd name="T9" fmla="*/ 40 h 168"/>
              <a:gd name="T10" fmla="*/ 108 w 146"/>
              <a:gd name="T11" fmla="*/ 48 h 168"/>
              <a:gd name="T12" fmla="*/ 104 w 146"/>
              <a:gd name="T13" fmla="*/ 54 h 168"/>
              <a:gd name="T14" fmla="*/ 108 w 146"/>
              <a:gd name="T15" fmla="*/ 54 h 168"/>
              <a:gd name="T16" fmla="*/ 114 w 146"/>
              <a:gd name="T17" fmla="*/ 64 h 168"/>
              <a:gd name="T18" fmla="*/ 120 w 146"/>
              <a:gd name="T19" fmla="*/ 82 h 168"/>
              <a:gd name="T20" fmla="*/ 126 w 146"/>
              <a:gd name="T21" fmla="*/ 88 h 168"/>
              <a:gd name="T22" fmla="*/ 128 w 146"/>
              <a:gd name="T23" fmla="*/ 98 h 168"/>
              <a:gd name="T24" fmla="*/ 130 w 146"/>
              <a:gd name="T25" fmla="*/ 108 h 168"/>
              <a:gd name="T26" fmla="*/ 146 w 146"/>
              <a:gd name="T27" fmla="*/ 118 h 168"/>
              <a:gd name="T28" fmla="*/ 136 w 146"/>
              <a:gd name="T29" fmla="*/ 132 h 168"/>
              <a:gd name="T30" fmla="*/ 122 w 146"/>
              <a:gd name="T31" fmla="*/ 144 h 168"/>
              <a:gd name="T32" fmla="*/ 112 w 146"/>
              <a:gd name="T33" fmla="*/ 154 h 168"/>
              <a:gd name="T34" fmla="*/ 96 w 146"/>
              <a:gd name="T35" fmla="*/ 158 h 168"/>
              <a:gd name="T36" fmla="*/ 88 w 146"/>
              <a:gd name="T37" fmla="*/ 162 h 168"/>
              <a:gd name="T38" fmla="*/ 78 w 146"/>
              <a:gd name="T39" fmla="*/ 162 h 168"/>
              <a:gd name="T40" fmla="*/ 64 w 146"/>
              <a:gd name="T41" fmla="*/ 164 h 168"/>
              <a:gd name="T42" fmla="*/ 44 w 146"/>
              <a:gd name="T43" fmla="*/ 166 h 168"/>
              <a:gd name="T44" fmla="*/ 36 w 146"/>
              <a:gd name="T45" fmla="*/ 160 h 168"/>
              <a:gd name="T46" fmla="*/ 32 w 146"/>
              <a:gd name="T47" fmla="*/ 156 h 168"/>
              <a:gd name="T48" fmla="*/ 24 w 146"/>
              <a:gd name="T49" fmla="*/ 138 h 168"/>
              <a:gd name="T50" fmla="*/ 22 w 146"/>
              <a:gd name="T51" fmla="*/ 108 h 168"/>
              <a:gd name="T52" fmla="*/ 34 w 146"/>
              <a:gd name="T53" fmla="*/ 100 h 168"/>
              <a:gd name="T54" fmla="*/ 50 w 146"/>
              <a:gd name="T55" fmla="*/ 90 h 168"/>
              <a:gd name="T56" fmla="*/ 62 w 146"/>
              <a:gd name="T57" fmla="*/ 80 h 168"/>
              <a:gd name="T58" fmla="*/ 54 w 146"/>
              <a:gd name="T59" fmla="*/ 74 h 168"/>
              <a:gd name="T60" fmla="*/ 40 w 146"/>
              <a:gd name="T61" fmla="*/ 62 h 168"/>
              <a:gd name="T62" fmla="*/ 36 w 146"/>
              <a:gd name="T63" fmla="*/ 46 h 168"/>
              <a:gd name="T64" fmla="*/ 26 w 146"/>
              <a:gd name="T65" fmla="*/ 28 h 168"/>
              <a:gd name="T66" fmla="*/ 8 w 146"/>
              <a:gd name="T67" fmla="*/ 22 h 168"/>
              <a:gd name="T68" fmla="*/ 4 w 146"/>
              <a:gd name="T69" fmla="*/ 16 h 168"/>
              <a:gd name="T70" fmla="*/ 8 w 146"/>
              <a:gd name="T71" fmla="*/ 16 h 168"/>
              <a:gd name="T72" fmla="*/ 26 w 146"/>
              <a:gd name="T73" fmla="*/ 20 h 168"/>
              <a:gd name="T74" fmla="*/ 46 w 146"/>
              <a:gd name="T75" fmla="*/ 26 h 168"/>
              <a:gd name="T76" fmla="*/ 56 w 146"/>
              <a:gd name="T77" fmla="*/ 22 h 168"/>
              <a:gd name="T78" fmla="*/ 60 w 146"/>
              <a:gd name="T79" fmla="*/ 14 h 168"/>
              <a:gd name="T80" fmla="*/ 62 w 146"/>
              <a:gd name="T81" fmla="*/ 4 h 168"/>
              <a:gd name="T82" fmla="*/ 70 w 146"/>
              <a:gd name="T83" fmla="*/ 0 h 168"/>
              <a:gd name="T84" fmla="*/ 90 w 146"/>
              <a:gd name="T85" fmla="*/ 6 h 168"/>
              <a:gd name="T86" fmla="*/ 104 w 146"/>
              <a:gd name="T87" fmla="*/ 14 h 16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46"/>
              <a:gd name="T133" fmla="*/ 0 h 168"/>
              <a:gd name="T134" fmla="*/ 146 w 146"/>
              <a:gd name="T135" fmla="*/ 168 h 16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46" h="168">
                <a:moveTo>
                  <a:pt x="98" y="16"/>
                </a:moveTo>
                <a:lnTo>
                  <a:pt x="92" y="20"/>
                </a:lnTo>
                <a:lnTo>
                  <a:pt x="90" y="24"/>
                </a:lnTo>
                <a:lnTo>
                  <a:pt x="90" y="26"/>
                </a:lnTo>
                <a:lnTo>
                  <a:pt x="90" y="30"/>
                </a:lnTo>
                <a:lnTo>
                  <a:pt x="92" y="32"/>
                </a:lnTo>
                <a:lnTo>
                  <a:pt x="100" y="34"/>
                </a:lnTo>
                <a:lnTo>
                  <a:pt x="108" y="36"/>
                </a:lnTo>
                <a:lnTo>
                  <a:pt x="110" y="38"/>
                </a:lnTo>
                <a:lnTo>
                  <a:pt x="110" y="40"/>
                </a:lnTo>
                <a:lnTo>
                  <a:pt x="110" y="44"/>
                </a:lnTo>
                <a:lnTo>
                  <a:pt x="108" y="48"/>
                </a:lnTo>
                <a:lnTo>
                  <a:pt x="104" y="50"/>
                </a:lnTo>
                <a:lnTo>
                  <a:pt x="104" y="54"/>
                </a:lnTo>
                <a:lnTo>
                  <a:pt x="106" y="56"/>
                </a:lnTo>
                <a:lnTo>
                  <a:pt x="108" y="54"/>
                </a:lnTo>
                <a:lnTo>
                  <a:pt x="114" y="54"/>
                </a:lnTo>
                <a:lnTo>
                  <a:pt x="114" y="64"/>
                </a:lnTo>
                <a:lnTo>
                  <a:pt x="118" y="76"/>
                </a:lnTo>
                <a:lnTo>
                  <a:pt x="120" y="82"/>
                </a:lnTo>
                <a:lnTo>
                  <a:pt x="122" y="86"/>
                </a:lnTo>
                <a:lnTo>
                  <a:pt x="126" y="88"/>
                </a:lnTo>
                <a:lnTo>
                  <a:pt x="126" y="92"/>
                </a:lnTo>
                <a:lnTo>
                  <a:pt x="128" y="98"/>
                </a:lnTo>
                <a:lnTo>
                  <a:pt x="130" y="102"/>
                </a:lnTo>
                <a:lnTo>
                  <a:pt x="130" y="108"/>
                </a:lnTo>
                <a:lnTo>
                  <a:pt x="140" y="112"/>
                </a:lnTo>
                <a:lnTo>
                  <a:pt x="146" y="118"/>
                </a:lnTo>
                <a:lnTo>
                  <a:pt x="146" y="130"/>
                </a:lnTo>
                <a:lnTo>
                  <a:pt x="136" y="132"/>
                </a:lnTo>
                <a:lnTo>
                  <a:pt x="128" y="138"/>
                </a:lnTo>
                <a:lnTo>
                  <a:pt x="122" y="144"/>
                </a:lnTo>
                <a:lnTo>
                  <a:pt x="118" y="150"/>
                </a:lnTo>
                <a:lnTo>
                  <a:pt x="112" y="154"/>
                </a:lnTo>
                <a:lnTo>
                  <a:pt x="106" y="158"/>
                </a:lnTo>
                <a:lnTo>
                  <a:pt x="96" y="158"/>
                </a:lnTo>
                <a:lnTo>
                  <a:pt x="90" y="160"/>
                </a:lnTo>
                <a:lnTo>
                  <a:pt x="88" y="162"/>
                </a:lnTo>
                <a:lnTo>
                  <a:pt x="86" y="162"/>
                </a:lnTo>
                <a:lnTo>
                  <a:pt x="78" y="162"/>
                </a:lnTo>
                <a:lnTo>
                  <a:pt x="70" y="164"/>
                </a:lnTo>
                <a:lnTo>
                  <a:pt x="64" y="164"/>
                </a:lnTo>
                <a:lnTo>
                  <a:pt x="50" y="168"/>
                </a:lnTo>
                <a:lnTo>
                  <a:pt x="44" y="166"/>
                </a:lnTo>
                <a:lnTo>
                  <a:pt x="40" y="162"/>
                </a:lnTo>
                <a:lnTo>
                  <a:pt x="36" y="160"/>
                </a:lnTo>
                <a:lnTo>
                  <a:pt x="34" y="158"/>
                </a:lnTo>
                <a:lnTo>
                  <a:pt x="32" y="156"/>
                </a:lnTo>
                <a:lnTo>
                  <a:pt x="28" y="152"/>
                </a:lnTo>
                <a:lnTo>
                  <a:pt x="24" y="138"/>
                </a:lnTo>
                <a:lnTo>
                  <a:pt x="20" y="118"/>
                </a:lnTo>
                <a:lnTo>
                  <a:pt x="22" y="108"/>
                </a:lnTo>
                <a:lnTo>
                  <a:pt x="26" y="104"/>
                </a:lnTo>
                <a:lnTo>
                  <a:pt x="34" y="100"/>
                </a:lnTo>
                <a:lnTo>
                  <a:pt x="40" y="94"/>
                </a:lnTo>
                <a:lnTo>
                  <a:pt x="50" y="90"/>
                </a:lnTo>
                <a:lnTo>
                  <a:pt x="58" y="86"/>
                </a:lnTo>
                <a:lnTo>
                  <a:pt x="62" y="80"/>
                </a:lnTo>
                <a:lnTo>
                  <a:pt x="64" y="74"/>
                </a:lnTo>
                <a:lnTo>
                  <a:pt x="54" y="74"/>
                </a:lnTo>
                <a:lnTo>
                  <a:pt x="44" y="74"/>
                </a:lnTo>
                <a:lnTo>
                  <a:pt x="40" y="62"/>
                </a:lnTo>
                <a:lnTo>
                  <a:pt x="38" y="54"/>
                </a:lnTo>
                <a:lnTo>
                  <a:pt x="36" y="46"/>
                </a:lnTo>
                <a:lnTo>
                  <a:pt x="32" y="34"/>
                </a:lnTo>
                <a:lnTo>
                  <a:pt x="26" y="28"/>
                </a:lnTo>
                <a:lnTo>
                  <a:pt x="16" y="26"/>
                </a:lnTo>
                <a:lnTo>
                  <a:pt x="8" y="22"/>
                </a:lnTo>
                <a:lnTo>
                  <a:pt x="0" y="18"/>
                </a:lnTo>
                <a:lnTo>
                  <a:pt x="4" y="16"/>
                </a:lnTo>
                <a:lnTo>
                  <a:pt x="6" y="16"/>
                </a:lnTo>
                <a:lnTo>
                  <a:pt x="8" y="16"/>
                </a:lnTo>
                <a:lnTo>
                  <a:pt x="16" y="18"/>
                </a:lnTo>
                <a:lnTo>
                  <a:pt x="26" y="20"/>
                </a:lnTo>
                <a:lnTo>
                  <a:pt x="36" y="24"/>
                </a:lnTo>
                <a:lnTo>
                  <a:pt x="46" y="26"/>
                </a:lnTo>
                <a:lnTo>
                  <a:pt x="52" y="26"/>
                </a:lnTo>
                <a:lnTo>
                  <a:pt x="56" y="22"/>
                </a:lnTo>
                <a:lnTo>
                  <a:pt x="58" y="18"/>
                </a:lnTo>
                <a:lnTo>
                  <a:pt x="60" y="14"/>
                </a:lnTo>
                <a:lnTo>
                  <a:pt x="60" y="8"/>
                </a:lnTo>
                <a:lnTo>
                  <a:pt x="62" y="4"/>
                </a:lnTo>
                <a:lnTo>
                  <a:pt x="64" y="2"/>
                </a:lnTo>
                <a:lnTo>
                  <a:pt x="70" y="0"/>
                </a:lnTo>
                <a:lnTo>
                  <a:pt x="82" y="2"/>
                </a:lnTo>
                <a:lnTo>
                  <a:pt x="90" y="6"/>
                </a:lnTo>
                <a:lnTo>
                  <a:pt x="96" y="10"/>
                </a:lnTo>
                <a:lnTo>
                  <a:pt x="104" y="14"/>
                </a:lnTo>
                <a:lnTo>
                  <a:pt x="98" y="16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7" name="Freeform 142"/>
          <p:cNvSpPr>
            <a:spLocks noChangeAspect="1"/>
          </p:cNvSpPr>
          <p:nvPr/>
        </p:nvSpPr>
        <p:spPr bwMode="auto">
          <a:xfrm>
            <a:off x="4834818" y="3184844"/>
            <a:ext cx="254707" cy="45719"/>
          </a:xfrm>
          <a:custGeom>
            <a:avLst/>
            <a:gdLst>
              <a:gd name="T0" fmla="*/ 20 w 42"/>
              <a:gd name="T1" fmla="*/ 2 h 8"/>
              <a:gd name="T2" fmla="*/ 8 w 42"/>
              <a:gd name="T3" fmla="*/ 2 h 8"/>
              <a:gd name="T4" fmla="*/ 0 w 42"/>
              <a:gd name="T5" fmla="*/ 0 h 8"/>
              <a:gd name="T6" fmla="*/ 4 w 42"/>
              <a:gd name="T7" fmla="*/ 2 h 8"/>
              <a:gd name="T8" fmla="*/ 8 w 42"/>
              <a:gd name="T9" fmla="*/ 6 h 8"/>
              <a:gd name="T10" fmla="*/ 22 w 42"/>
              <a:gd name="T11" fmla="*/ 8 h 8"/>
              <a:gd name="T12" fmla="*/ 34 w 42"/>
              <a:gd name="T13" fmla="*/ 8 h 8"/>
              <a:gd name="T14" fmla="*/ 42 w 42"/>
              <a:gd name="T15" fmla="*/ 6 h 8"/>
              <a:gd name="T16" fmla="*/ 36 w 42"/>
              <a:gd name="T17" fmla="*/ 2 h 8"/>
              <a:gd name="T18" fmla="*/ 32 w 42"/>
              <a:gd name="T19" fmla="*/ 0 h 8"/>
              <a:gd name="T20" fmla="*/ 20 w 42"/>
              <a:gd name="T21" fmla="*/ 2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2"/>
              <a:gd name="T34" fmla="*/ 0 h 8"/>
              <a:gd name="T35" fmla="*/ 42 w 42"/>
              <a:gd name="T36" fmla="*/ 8 h 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2" h="8">
                <a:moveTo>
                  <a:pt x="20" y="2"/>
                </a:moveTo>
                <a:lnTo>
                  <a:pt x="8" y="2"/>
                </a:lnTo>
                <a:lnTo>
                  <a:pt x="0" y="0"/>
                </a:lnTo>
                <a:lnTo>
                  <a:pt x="4" y="2"/>
                </a:lnTo>
                <a:lnTo>
                  <a:pt x="8" y="6"/>
                </a:lnTo>
                <a:lnTo>
                  <a:pt x="22" y="8"/>
                </a:lnTo>
                <a:lnTo>
                  <a:pt x="34" y="8"/>
                </a:lnTo>
                <a:lnTo>
                  <a:pt x="42" y="6"/>
                </a:lnTo>
                <a:lnTo>
                  <a:pt x="36" y="2"/>
                </a:lnTo>
                <a:lnTo>
                  <a:pt x="32" y="0"/>
                </a:lnTo>
                <a:lnTo>
                  <a:pt x="20" y="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48" name="Group 143"/>
          <p:cNvGrpSpPr>
            <a:grpSpLocks/>
          </p:cNvGrpSpPr>
          <p:nvPr/>
        </p:nvGrpSpPr>
        <p:grpSpPr bwMode="auto">
          <a:xfrm>
            <a:off x="3265488" y="2638946"/>
            <a:ext cx="1266825" cy="2968104"/>
            <a:chOff x="1964" y="1160"/>
            <a:chExt cx="798" cy="1898"/>
          </a:xfrm>
          <a:noFill/>
        </p:grpSpPr>
        <p:sp>
          <p:nvSpPr>
            <p:cNvPr id="449" name="Freeform 144"/>
            <p:cNvSpPr>
              <a:spLocks noChangeAspect="1"/>
            </p:cNvSpPr>
            <p:nvPr/>
          </p:nvSpPr>
          <p:spPr bwMode="auto">
            <a:xfrm>
              <a:off x="1964" y="3043"/>
              <a:ext cx="38" cy="15"/>
            </a:xfrm>
            <a:custGeom>
              <a:avLst/>
              <a:gdLst>
                <a:gd name="T0" fmla="*/ 12 w 40"/>
                <a:gd name="T1" fmla="*/ 14 h 16"/>
                <a:gd name="T2" fmla="*/ 14 w 40"/>
                <a:gd name="T3" fmla="*/ 14 h 16"/>
                <a:gd name="T4" fmla="*/ 14 w 40"/>
                <a:gd name="T5" fmla="*/ 12 h 16"/>
                <a:gd name="T6" fmla="*/ 16 w 40"/>
                <a:gd name="T7" fmla="*/ 8 h 16"/>
                <a:gd name="T8" fmla="*/ 16 w 40"/>
                <a:gd name="T9" fmla="*/ 14 h 16"/>
                <a:gd name="T10" fmla="*/ 18 w 40"/>
                <a:gd name="T11" fmla="*/ 16 h 16"/>
                <a:gd name="T12" fmla="*/ 20 w 40"/>
                <a:gd name="T13" fmla="*/ 16 h 16"/>
                <a:gd name="T14" fmla="*/ 22 w 40"/>
                <a:gd name="T15" fmla="*/ 14 h 16"/>
                <a:gd name="T16" fmla="*/ 28 w 40"/>
                <a:gd name="T17" fmla="*/ 14 h 16"/>
                <a:gd name="T18" fmla="*/ 32 w 40"/>
                <a:gd name="T19" fmla="*/ 10 h 16"/>
                <a:gd name="T20" fmla="*/ 38 w 40"/>
                <a:gd name="T21" fmla="*/ 6 h 16"/>
                <a:gd name="T22" fmla="*/ 40 w 40"/>
                <a:gd name="T23" fmla="*/ 0 h 16"/>
                <a:gd name="T24" fmla="*/ 28 w 40"/>
                <a:gd name="T25" fmla="*/ 0 h 16"/>
                <a:gd name="T26" fmla="*/ 24 w 40"/>
                <a:gd name="T27" fmla="*/ 0 h 16"/>
                <a:gd name="T28" fmla="*/ 20 w 40"/>
                <a:gd name="T29" fmla="*/ 2 h 16"/>
                <a:gd name="T30" fmla="*/ 18 w 40"/>
                <a:gd name="T31" fmla="*/ 2 h 16"/>
                <a:gd name="T32" fmla="*/ 8 w 40"/>
                <a:gd name="T33" fmla="*/ 2 h 16"/>
                <a:gd name="T34" fmla="*/ 0 w 40"/>
                <a:gd name="T35" fmla="*/ 12 h 16"/>
                <a:gd name="T36" fmla="*/ 4 w 40"/>
                <a:gd name="T37" fmla="*/ 14 h 16"/>
                <a:gd name="T38" fmla="*/ 12 w 40"/>
                <a:gd name="T39" fmla="*/ 14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"/>
                <a:gd name="T61" fmla="*/ 0 h 16"/>
                <a:gd name="T62" fmla="*/ 40 w 40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" h="16">
                  <a:moveTo>
                    <a:pt x="12" y="14"/>
                  </a:moveTo>
                  <a:lnTo>
                    <a:pt x="14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10"/>
                  </a:lnTo>
                  <a:lnTo>
                    <a:pt x="38" y="6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8" y="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0" name="Freeform 145"/>
            <p:cNvSpPr>
              <a:spLocks noChangeAspect="1"/>
            </p:cNvSpPr>
            <p:nvPr/>
          </p:nvSpPr>
          <p:spPr bwMode="auto">
            <a:xfrm>
              <a:off x="2658" y="1160"/>
              <a:ext cx="104" cy="144"/>
            </a:xfrm>
            <a:custGeom>
              <a:avLst/>
              <a:gdLst>
                <a:gd name="T0" fmla="*/ 82 w 110"/>
                <a:gd name="T1" fmla="*/ 86 h 154"/>
                <a:gd name="T2" fmla="*/ 90 w 110"/>
                <a:gd name="T3" fmla="*/ 94 h 154"/>
                <a:gd name="T4" fmla="*/ 90 w 110"/>
                <a:gd name="T5" fmla="*/ 104 h 154"/>
                <a:gd name="T6" fmla="*/ 94 w 110"/>
                <a:gd name="T7" fmla="*/ 106 h 154"/>
                <a:gd name="T8" fmla="*/ 108 w 110"/>
                <a:gd name="T9" fmla="*/ 110 h 154"/>
                <a:gd name="T10" fmla="*/ 108 w 110"/>
                <a:gd name="T11" fmla="*/ 118 h 154"/>
                <a:gd name="T12" fmla="*/ 94 w 110"/>
                <a:gd name="T13" fmla="*/ 128 h 154"/>
                <a:gd name="T14" fmla="*/ 98 w 110"/>
                <a:gd name="T15" fmla="*/ 132 h 154"/>
                <a:gd name="T16" fmla="*/ 102 w 110"/>
                <a:gd name="T17" fmla="*/ 138 h 154"/>
                <a:gd name="T18" fmla="*/ 92 w 110"/>
                <a:gd name="T19" fmla="*/ 144 h 154"/>
                <a:gd name="T20" fmla="*/ 66 w 110"/>
                <a:gd name="T21" fmla="*/ 144 h 154"/>
                <a:gd name="T22" fmla="*/ 40 w 110"/>
                <a:gd name="T23" fmla="*/ 144 h 154"/>
                <a:gd name="T24" fmla="*/ 40 w 110"/>
                <a:gd name="T25" fmla="*/ 152 h 154"/>
                <a:gd name="T26" fmla="*/ 26 w 110"/>
                <a:gd name="T27" fmla="*/ 154 h 154"/>
                <a:gd name="T28" fmla="*/ 12 w 110"/>
                <a:gd name="T29" fmla="*/ 154 h 154"/>
                <a:gd name="T30" fmla="*/ 18 w 110"/>
                <a:gd name="T31" fmla="*/ 144 h 154"/>
                <a:gd name="T32" fmla="*/ 30 w 110"/>
                <a:gd name="T33" fmla="*/ 140 h 154"/>
                <a:gd name="T34" fmla="*/ 46 w 110"/>
                <a:gd name="T35" fmla="*/ 132 h 154"/>
                <a:gd name="T36" fmla="*/ 32 w 110"/>
                <a:gd name="T37" fmla="*/ 126 h 154"/>
                <a:gd name="T38" fmla="*/ 18 w 110"/>
                <a:gd name="T39" fmla="*/ 122 h 154"/>
                <a:gd name="T40" fmla="*/ 36 w 110"/>
                <a:gd name="T41" fmla="*/ 108 h 154"/>
                <a:gd name="T42" fmla="*/ 36 w 110"/>
                <a:gd name="T43" fmla="*/ 100 h 154"/>
                <a:gd name="T44" fmla="*/ 40 w 110"/>
                <a:gd name="T45" fmla="*/ 94 h 154"/>
                <a:gd name="T46" fmla="*/ 42 w 110"/>
                <a:gd name="T47" fmla="*/ 84 h 154"/>
                <a:gd name="T48" fmla="*/ 40 w 110"/>
                <a:gd name="T49" fmla="*/ 76 h 154"/>
                <a:gd name="T50" fmla="*/ 42 w 110"/>
                <a:gd name="T51" fmla="*/ 68 h 154"/>
                <a:gd name="T52" fmla="*/ 38 w 110"/>
                <a:gd name="T53" fmla="*/ 58 h 154"/>
                <a:gd name="T54" fmla="*/ 12 w 110"/>
                <a:gd name="T55" fmla="*/ 56 h 154"/>
                <a:gd name="T56" fmla="*/ 10 w 110"/>
                <a:gd name="T57" fmla="*/ 48 h 154"/>
                <a:gd name="T58" fmla="*/ 12 w 110"/>
                <a:gd name="T59" fmla="*/ 36 h 154"/>
                <a:gd name="T60" fmla="*/ 0 w 110"/>
                <a:gd name="T61" fmla="*/ 28 h 154"/>
                <a:gd name="T62" fmla="*/ 22 w 110"/>
                <a:gd name="T63" fmla="*/ 10 h 154"/>
                <a:gd name="T64" fmla="*/ 50 w 110"/>
                <a:gd name="T65" fmla="*/ 0 h 154"/>
                <a:gd name="T66" fmla="*/ 46 w 110"/>
                <a:gd name="T67" fmla="*/ 12 h 154"/>
                <a:gd name="T68" fmla="*/ 38 w 110"/>
                <a:gd name="T69" fmla="*/ 20 h 154"/>
                <a:gd name="T70" fmla="*/ 54 w 110"/>
                <a:gd name="T71" fmla="*/ 22 h 154"/>
                <a:gd name="T72" fmla="*/ 66 w 110"/>
                <a:gd name="T73" fmla="*/ 26 h 154"/>
                <a:gd name="T74" fmla="*/ 54 w 110"/>
                <a:gd name="T75" fmla="*/ 40 h 154"/>
                <a:gd name="T76" fmla="*/ 56 w 110"/>
                <a:gd name="T77" fmla="*/ 56 h 154"/>
                <a:gd name="T78" fmla="*/ 74 w 110"/>
                <a:gd name="T79" fmla="*/ 82 h 1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"/>
                <a:gd name="T121" fmla="*/ 0 h 154"/>
                <a:gd name="T122" fmla="*/ 110 w 110"/>
                <a:gd name="T123" fmla="*/ 154 h 15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" h="154">
                  <a:moveTo>
                    <a:pt x="76" y="82"/>
                  </a:moveTo>
                  <a:lnTo>
                    <a:pt x="82" y="86"/>
                  </a:lnTo>
                  <a:lnTo>
                    <a:pt x="88" y="90"/>
                  </a:lnTo>
                  <a:lnTo>
                    <a:pt x="90" y="94"/>
                  </a:lnTo>
                  <a:lnTo>
                    <a:pt x="90" y="100"/>
                  </a:lnTo>
                  <a:lnTo>
                    <a:pt x="90" y="104"/>
                  </a:lnTo>
                  <a:lnTo>
                    <a:pt x="90" y="108"/>
                  </a:lnTo>
                  <a:lnTo>
                    <a:pt x="94" y="106"/>
                  </a:lnTo>
                  <a:lnTo>
                    <a:pt x="104" y="104"/>
                  </a:lnTo>
                  <a:lnTo>
                    <a:pt x="108" y="110"/>
                  </a:lnTo>
                  <a:lnTo>
                    <a:pt x="110" y="114"/>
                  </a:lnTo>
                  <a:lnTo>
                    <a:pt x="108" y="118"/>
                  </a:lnTo>
                  <a:lnTo>
                    <a:pt x="104" y="122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8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98" y="142"/>
                  </a:lnTo>
                  <a:lnTo>
                    <a:pt x="92" y="144"/>
                  </a:lnTo>
                  <a:lnTo>
                    <a:pt x="82" y="144"/>
                  </a:lnTo>
                  <a:lnTo>
                    <a:pt x="66" y="144"/>
                  </a:lnTo>
                  <a:lnTo>
                    <a:pt x="50" y="144"/>
                  </a:lnTo>
                  <a:lnTo>
                    <a:pt x="40" y="144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34" y="152"/>
                  </a:lnTo>
                  <a:lnTo>
                    <a:pt x="26" y="154"/>
                  </a:lnTo>
                  <a:lnTo>
                    <a:pt x="18" y="154"/>
                  </a:lnTo>
                  <a:lnTo>
                    <a:pt x="12" y="154"/>
                  </a:lnTo>
                  <a:lnTo>
                    <a:pt x="14" y="148"/>
                  </a:lnTo>
                  <a:lnTo>
                    <a:pt x="18" y="144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42" y="136"/>
                  </a:lnTo>
                  <a:lnTo>
                    <a:pt x="46" y="132"/>
                  </a:lnTo>
                  <a:lnTo>
                    <a:pt x="50" y="128"/>
                  </a:lnTo>
                  <a:lnTo>
                    <a:pt x="32" y="126"/>
                  </a:lnTo>
                  <a:lnTo>
                    <a:pt x="24" y="124"/>
                  </a:lnTo>
                  <a:lnTo>
                    <a:pt x="18" y="122"/>
                  </a:lnTo>
                  <a:lnTo>
                    <a:pt x="26" y="114"/>
                  </a:lnTo>
                  <a:lnTo>
                    <a:pt x="36" y="108"/>
                  </a:lnTo>
                  <a:lnTo>
                    <a:pt x="36" y="104"/>
                  </a:lnTo>
                  <a:lnTo>
                    <a:pt x="36" y="100"/>
                  </a:lnTo>
                  <a:lnTo>
                    <a:pt x="38" y="98"/>
                  </a:lnTo>
                  <a:lnTo>
                    <a:pt x="40" y="94"/>
                  </a:lnTo>
                  <a:lnTo>
                    <a:pt x="48" y="90"/>
                  </a:lnTo>
                  <a:lnTo>
                    <a:pt x="42" y="84"/>
                  </a:lnTo>
                  <a:lnTo>
                    <a:pt x="40" y="80"/>
                  </a:lnTo>
                  <a:lnTo>
                    <a:pt x="40" y="76"/>
                  </a:lnTo>
                  <a:lnTo>
                    <a:pt x="40" y="70"/>
                  </a:lnTo>
                  <a:lnTo>
                    <a:pt x="42" y="68"/>
                  </a:lnTo>
                  <a:lnTo>
                    <a:pt x="40" y="62"/>
                  </a:lnTo>
                  <a:lnTo>
                    <a:pt x="38" y="58"/>
                  </a:lnTo>
                  <a:lnTo>
                    <a:pt x="14" y="58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10" y="20"/>
                  </a:lnTo>
                  <a:lnTo>
                    <a:pt x="22" y="10"/>
                  </a:lnTo>
                  <a:lnTo>
                    <a:pt x="38" y="4"/>
                  </a:lnTo>
                  <a:lnTo>
                    <a:pt x="50" y="0"/>
                  </a:lnTo>
                  <a:lnTo>
                    <a:pt x="48" y="8"/>
                  </a:lnTo>
                  <a:lnTo>
                    <a:pt x="46" y="12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46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58" y="36"/>
                  </a:lnTo>
                  <a:lnTo>
                    <a:pt x="54" y="40"/>
                  </a:lnTo>
                  <a:lnTo>
                    <a:pt x="54" y="46"/>
                  </a:lnTo>
                  <a:lnTo>
                    <a:pt x="56" y="56"/>
                  </a:lnTo>
                  <a:lnTo>
                    <a:pt x="62" y="64"/>
                  </a:lnTo>
                  <a:lnTo>
                    <a:pt x="74" y="82"/>
                  </a:lnTo>
                  <a:lnTo>
                    <a:pt x="76" y="82"/>
                  </a:lnTo>
                  <a:close/>
                </a:path>
              </a:pathLst>
            </a:custGeom>
            <a:solidFill>
              <a:srgbClr val="003399"/>
            </a:solidFill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1" name="Freeform 146"/>
          <p:cNvSpPr>
            <a:spLocks noChangeAspect="1"/>
          </p:cNvSpPr>
          <p:nvPr/>
        </p:nvSpPr>
        <p:spPr bwMode="auto">
          <a:xfrm>
            <a:off x="4295775" y="2692400"/>
            <a:ext cx="90488" cy="95250"/>
          </a:xfrm>
          <a:custGeom>
            <a:avLst/>
            <a:gdLst>
              <a:gd name="T0" fmla="*/ 32 w 60"/>
              <a:gd name="T1" fmla="*/ 20 h 64"/>
              <a:gd name="T2" fmla="*/ 32 w 60"/>
              <a:gd name="T3" fmla="*/ 4 h 64"/>
              <a:gd name="T4" fmla="*/ 32 w 60"/>
              <a:gd name="T5" fmla="*/ 2 h 64"/>
              <a:gd name="T6" fmla="*/ 34 w 60"/>
              <a:gd name="T7" fmla="*/ 0 h 64"/>
              <a:gd name="T8" fmla="*/ 44 w 60"/>
              <a:gd name="T9" fmla="*/ 0 h 64"/>
              <a:gd name="T10" fmla="*/ 56 w 60"/>
              <a:gd name="T11" fmla="*/ 0 h 64"/>
              <a:gd name="T12" fmla="*/ 60 w 60"/>
              <a:gd name="T13" fmla="*/ 2 h 64"/>
              <a:gd name="T14" fmla="*/ 60 w 60"/>
              <a:gd name="T15" fmla="*/ 6 h 64"/>
              <a:gd name="T16" fmla="*/ 58 w 60"/>
              <a:gd name="T17" fmla="*/ 14 h 64"/>
              <a:gd name="T18" fmla="*/ 54 w 60"/>
              <a:gd name="T19" fmla="*/ 18 h 64"/>
              <a:gd name="T20" fmla="*/ 50 w 60"/>
              <a:gd name="T21" fmla="*/ 20 h 64"/>
              <a:gd name="T22" fmla="*/ 48 w 60"/>
              <a:gd name="T23" fmla="*/ 24 h 64"/>
              <a:gd name="T24" fmla="*/ 50 w 60"/>
              <a:gd name="T25" fmla="*/ 26 h 64"/>
              <a:gd name="T26" fmla="*/ 52 w 60"/>
              <a:gd name="T27" fmla="*/ 30 h 64"/>
              <a:gd name="T28" fmla="*/ 54 w 60"/>
              <a:gd name="T29" fmla="*/ 32 h 64"/>
              <a:gd name="T30" fmla="*/ 56 w 60"/>
              <a:gd name="T31" fmla="*/ 36 h 64"/>
              <a:gd name="T32" fmla="*/ 54 w 60"/>
              <a:gd name="T33" fmla="*/ 42 h 64"/>
              <a:gd name="T34" fmla="*/ 50 w 60"/>
              <a:gd name="T35" fmla="*/ 46 h 64"/>
              <a:gd name="T36" fmla="*/ 38 w 60"/>
              <a:gd name="T37" fmla="*/ 54 h 64"/>
              <a:gd name="T38" fmla="*/ 24 w 60"/>
              <a:gd name="T39" fmla="*/ 62 h 64"/>
              <a:gd name="T40" fmla="*/ 16 w 60"/>
              <a:gd name="T41" fmla="*/ 64 h 64"/>
              <a:gd name="T42" fmla="*/ 10 w 60"/>
              <a:gd name="T43" fmla="*/ 64 h 64"/>
              <a:gd name="T44" fmla="*/ 6 w 60"/>
              <a:gd name="T45" fmla="*/ 64 h 64"/>
              <a:gd name="T46" fmla="*/ 4 w 60"/>
              <a:gd name="T47" fmla="*/ 62 h 64"/>
              <a:gd name="T48" fmla="*/ 0 w 60"/>
              <a:gd name="T49" fmla="*/ 56 h 64"/>
              <a:gd name="T50" fmla="*/ 2 w 60"/>
              <a:gd name="T51" fmla="*/ 52 h 64"/>
              <a:gd name="T52" fmla="*/ 6 w 60"/>
              <a:gd name="T53" fmla="*/ 48 h 64"/>
              <a:gd name="T54" fmla="*/ 14 w 60"/>
              <a:gd name="T55" fmla="*/ 40 h 64"/>
              <a:gd name="T56" fmla="*/ 6 w 60"/>
              <a:gd name="T57" fmla="*/ 34 h 64"/>
              <a:gd name="T58" fmla="*/ 2 w 60"/>
              <a:gd name="T59" fmla="*/ 30 h 64"/>
              <a:gd name="T60" fmla="*/ 6 w 60"/>
              <a:gd name="T61" fmla="*/ 26 h 64"/>
              <a:gd name="T62" fmla="*/ 4 w 60"/>
              <a:gd name="T63" fmla="*/ 20 h 64"/>
              <a:gd name="T64" fmla="*/ 10 w 60"/>
              <a:gd name="T65" fmla="*/ 18 h 64"/>
              <a:gd name="T66" fmla="*/ 20 w 60"/>
              <a:gd name="T67" fmla="*/ 16 h 64"/>
              <a:gd name="T68" fmla="*/ 26 w 60"/>
              <a:gd name="T69" fmla="*/ 18 h 64"/>
              <a:gd name="T70" fmla="*/ 32 w 60"/>
              <a:gd name="T71" fmla="*/ 20 h 6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0"/>
              <a:gd name="T109" fmla="*/ 0 h 64"/>
              <a:gd name="T110" fmla="*/ 60 w 60"/>
              <a:gd name="T111" fmla="*/ 64 h 6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0" h="64">
                <a:moveTo>
                  <a:pt x="32" y="20"/>
                </a:moveTo>
                <a:lnTo>
                  <a:pt x="32" y="4"/>
                </a:lnTo>
                <a:lnTo>
                  <a:pt x="32" y="2"/>
                </a:lnTo>
                <a:lnTo>
                  <a:pt x="34" y="0"/>
                </a:lnTo>
                <a:lnTo>
                  <a:pt x="44" y="0"/>
                </a:lnTo>
                <a:lnTo>
                  <a:pt x="56" y="0"/>
                </a:lnTo>
                <a:lnTo>
                  <a:pt x="60" y="2"/>
                </a:lnTo>
                <a:lnTo>
                  <a:pt x="60" y="6"/>
                </a:lnTo>
                <a:lnTo>
                  <a:pt x="58" y="14"/>
                </a:lnTo>
                <a:lnTo>
                  <a:pt x="54" y="18"/>
                </a:lnTo>
                <a:lnTo>
                  <a:pt x="50" y="20"/>
                </a:lnTo>
                <a:lnTo>
                  <a:pt x="48" y="24"/>
                </a:lnTo>
                <a:lnTo>
                  <a:pt x="50" y="26"/>
                </a:lnTo>
                <a:lnTo>
                  <a:pt x="52" y="30"/>
                </a:lnTo>
                <a:lnTo>
                  <a:pt x="54" y="32"/>
                </a:lnTo>
                <a:lnTo>
                  <a:pt x="56" y="36"/>
                </a:lnTo>
                <a:lnTo>
                  <a:pt x="54" y="42"/>
                </a:lnTo>
                <a:lnTo>
                  <a:pt x="50" y="46"/>
                </a:lnTo>
                <a:lnTo>
                  <a:pt x="38" y="54"/>
                </a:lnTo>
                <a:lnTo>
                  <a:pt x="24" y="62"/>
                </a:lnTo>
                <a:lnTo>
                  <a:pt x="16" y="64"/>
                </a:lnTo>
                <a:lnTo>
                  <a:pt x="10" y="64"/>
                </a:lnTo>
                <a:lnTo>
                  <a:pt x="6" y="64"/>
                </a:lnTo>
                <a:lnTo>
                  <a:pt x="4" y="62"/>
                </a:lnTo>
                <a:lnTo>
                  <a:pt x="0" y="56"/>
                </a:lnTo>
                <a:lnTo>
                  <a:pt x="2" y="52"/>
                </a:lnTo>
                <a:lnTo>
                  <a:pt x="6" y="48"/>
                </a:lnTo>
                <a:lnTo>
                  <a:pt x="14" y="40"/>
                </a:lnTo>
                <a:lnTo>
                  <a:pt x="6" y="34"/>
                </a:lnTo>
                <a:lnTo>
                  <a:pt x="2" y="30"/>
                </a:lnTo>
                <a:lnTo>
                  <a:pt x="6" y="26"/>
                </a:lnTo>
                <a:lnTo>
                  <a:pt x="4" y="20"/>
                </a:lnTo>
                <a:lnTo>
                  <a:pt x="10" y="18"/>
                </a:lnTo>
                <a:lnTo>
                  <a:pt x="20" y="16"/>
                </a:lnTo>
                <a:lnTo>
                  <a:pt x="26" y="18"/>
                </a:lnTo>
                <a:lnTo>
                  <a:pt x="32" y="2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2" name="Freeform 147"/>
          <p:cNvSpPr>
            <a:spLocks noChangeAspect="1"/>
          </p:cNvSpPr>
          <p:nvPr/>
        </p:nvSpPr>
        <p:spPr bwMode="auto">
          <a:xfrm>
            <a:off x="4706938" y="2349500"/>
            <a:ext cx="222250" cy="333375"/>
          </a:xfrm>
          <a:custGeom>
            <a:avLst/>
            <a:gdLst>
              <a:gd name="T0" fmla="*/ 145 w 149"/>
              <a:gd name="T1" fmla="*/ 44 h 224"/>
              <a:gd name="T2" fmla="*/ 141 w 149"/>
              <a:gd name="T3" fmla="*/ 28 h 224"/>
              <a:gd name="T4" fmla="*/ 131 w 149"/>
              <a:gd name="T5" fmla="*/ 10 h 224"/>
              <a:gd name="T6" fmla="*/ 113 w 149"/>
              <a:gd name="T7" fmla="*/ 4 h 224"/>
              <a:gd name="T8" fmla="*/ 97 w 149"/>
              <a:gd name="T9" fmla="*/ 4 h 224"/>
              <a:gd name="T10" fmla="*/ 77 w 149"/>
              <a:gd name="T11" fmla="*/ 6 h 224"/>
              <a:gd name="T12" fmla="*/ 59 w 149"/>
              <a:gd name="T13" fmla="*/ 12 h 224"/>
              <a:gd name="T14" fmla="*/ 42 w 149"/>
              <a:gd name="T15" fmla="*/ 32 h 224"/>
              <a:gd name="T16" fmla="*/ 32 w 149"/>
              <a:gd name="T17" fmla="*/ 54 h 224"/>
              <a:gd name="T18" fmla="*/ 30 w 149"/>
              <a:gd name="T19" fmla="*/ 76 h 224"/>
              <a:gd name="T20" fmla="*/ 12 w 149"/>
              <a:gd name="T21" fmla="*/ 76 h 224"/>
              <a:gd name="T22" fmla="*/ 6 w 149"/>
              <a:gd name="T23" fmla="*/ 82 h 224"/>
              <a:gd name="T24" fmla="*/ 4 w 149"/>
              <a:gd name="T25" fmla="*/ 90 h 224"/>
              <a:gd name="T26" fmla="*/ 8 w 149"/>
              <a:gd name="T27" fmla="*/ 108 h 224"/>
              <a:gd name="T28" fmla="*/ 12 w 149"/>
              <a:gd name="T29" fmla="*/ 130 h 224"/>
              <a:gd name="T30" fmla="*/ 14 w 149"/>
              <a:gd name="T31" fmla="*/ 134 h 224"/>
              <a:gd name="T32" fmla="*/ 0 w 149"/>
              <a:gd name="T33" fmla="*/ 168 h 224"/>
              <a:gd name="T34" fmla="*/ 14 w 149"/>
              <a:gd name="T35" fmla="*/ 182 h 224"/>
              <a:gd name="T36" fmla="*/ 30 w 149"/>
              <a:gd name="T37" fmla="*/ 204 h 224"/>
              <a:gd name="T38" fmla="*/ 28 w 149"/>
              <a:gd name="T39" fmla="*/ 216 h 224"/>
              <a:gd name="T40" fmla="*/ 30 w 149"/>
              <a:gd name="T41" fmla="*/ 222 h 224"/>
              <a:gd name="T42" fmla="*/ 38 w 149"/>
              <a:gd name="T43" fmla="*/ 224 h 224"/>
              <a:gd name="T44" fmla="*/ 52 w 149"/>
              <a:gd name="T45" fmla="*/ 216 h 224"/>
              <a:gd name="T46" fmla="*/ 63 w 149"/>
              <a:gd name="T47" fmla="*/ 212 h 224"/>
              <a:gd name="T48" fmla="*/ 73 w 149"/>
              <a:gd name="T49" fmla="*/ 208 h 224"/>
              <a:gd name="T50" fmla="*/ 81 w 149"/>
              <a:gd name="T51" fmla="*/ 204 h 224"/>
              <a:gd name="T52" fmla="*/ 83 w 149"/>
              <a:gd name="T53" fmla="*/ 200 h 224"/>
              <a:gd name="T54" fmla="*/ 79 w 149"/>
              <a:gd name="T55" fmla="*/ 170 h 224"/>
              <a:gd name="T56" fmla="*/ 89 w 149"/>
              <a:gd name="T57" fmla="*/ 164 h 224"/>
              <a:gd name="T58" fmla="*/ 99 w 149"/>
              <a:gd name="T59" fmla="*/ 156 h 224"/>
              <a:gd name="T60" fmla="*/ 95 w 149"/>
              <a:gd name="T61" fmla="*/ 154 h 224"/>
              <a:gd name="T62" fmla="*/ 105 w 149"/>
              <a:gd name="T63" fmla="*/ 150 h 224"/>
              <a:gd name="T64" fmla="*/ 87 w 149"/>
              <a:gd name="T65" fmla="*/ 140 h 224"/>
              <a:gd name="T66" fmla="*/ 79 w 149"/>
              <a:gd name="T67" fmla="*/ 130 h 224"/>
              <a:gd name="T68" fmla="*/ 79 w 149"/>
              <a:gd name="T69" fmla="*/ 114 h 224"/>
              <a:gd name="T70" fmla="*/ 91 w 149"/>
              <a:gd name="T71" fmla="*/ 98 h 224"/>
              <a:gd name="T72" fmla="*/ 113 w 149"/>
              <a:gd name="T73" fmla="*/ 84 h 224"/>
              <a:gd name="T74" fmla="*/ 121 w 149"/>
              <a:gd name="T75" fmla="*/ 72 h 224"/>
              <a:gd name="T76" fmla="*/ 121 w 149"/>
              <a:gd name="T77" fmla="*/ 62 h 224"/>
              <a:gd name="T78" fmla="*/ 129 w 149"/>
              <a:gd name="T79" fmla="*/ 58 h 224"/>
              <a:gd name="T80" fmla="*/ 141 w 149"/>
              <a:gd name="T81" fmla="*/ 56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49"/>
              <a:gd name="T124" fmla="*/ 0 h 224"/>
              <a:gd name="T125" fmla="*/ 149 w 149"/>
              <a:gd name="T126" fmla="*/ 224 h 22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49" h="224">
                <a:moveTo>
                  <a:pt x="149" y="56"/>
                </a:moveTo>
                <a:lnTo>
                  <a:pt x="145" y="44"/>
                </a:lnTo>
                <a:lnTo>
                  <a:pt x="143" y="36"/>
                </a:lnTo>
                <a:lnTo>
                  <a:pt x="141" y="28"/>
                </a:lnTo>
                <a:lnTo>
                  <a:pt x="137" y="16"/>
                </a:lnTo>
                <a:lnTo>
                  <a:pt x="131" y="10"/>
                </a:lnTo>
                <a:lnTo>
                  <a:pt x="121" y="8"/>
                </a:lnTo>
                <a:lnTo>
                  <a:pt x="113" y="4"/>
                </a:lnTo>
                <a:lnTo>
                  <a:pt x="105" y="0"/>
                </a:lnTo>
                <a:lnTo>
                  <a:pt x="97" y="4"/>
                </a:lnTo>
                <a:lnTo>
                  <a:pt x="89" y="6"/>
                </a:lnTo>
                <a:lnTo>
                  <a:pt x="77" y="6"/>
                </a:lnTo>
                <a:lnTo>
                  <a:pt x="65" y="8"/>
                </a:lnTo>
                <a:lnTo>
                  <a:pt x="59" y="12"/>
                </a:lnTo>
                <a:lnTo>
                  <a:pt x="50" y="22"/>
                </a:lnTo>
                <a:lnTo>
                  <a:pt x="42" y="32"/>
                </a:lnTo>
                <a:lnTo>
                  <a:pt x="36" y="42"/>
                </a:lnTo>
                <a:lnTo>
                  <a:pt x="32" y="54"/>
                </a:lnTo>
                <a:lnTo>
                  <a:pt x="30" y="64"/>
                </a:lnTo>
                <a:lnTo>
                  <a:pt x="30" y="76"/>
                </a:lnTo>
                <a:lnTo>
                  <a:pt x="22" y="76"/>
                </a:lnTo>
                <a:lnTo>
                  <a:pt x="12" y="76"/>
                </a:lnTo>
                <a:lnTo>
                  <a:pt x="8" y="78"/>
                </a:lnTo>
                <a:lnTo>
                  <a:pt x="6" y="82"/>
                </a:lnTo>
                <a:lnTo>
                  <a:pt x="4" y="86"/>
                </a:lnTo>
                <a:lnTo>
                  <a:pt x="4" y="90"/>
                </a:lnTo>
                <a:lnTo>
                  <a:pt x="4" y="98"/>
                </a:lnTo>
                <a:lnTo>
                  <a:pt x="8" y="108"/>
                </a:lnTo>
                <a:lnTo>
                  <a:pt x="12" y="122"/>
                </a:lnTo>
                <a:lnTo>
                  <a:pt x="12" y="130"/>
                </a:lnTo>
                <a:lnTo>
                  <a:pt x="12" y="132"/>
                </a:lnTo>
                <a:lnTo>
                  <a:pt x="14" y="134"/>
                </a:lnTo>
                <a:lnTo>
                  <a:pt x="20" y="138"/>
                </a:lnTo>
                <a:lnTo>
                  <a:pt x="0" y="168"/>
                </a:lnTo>
                <a:lnTo>
                  <a:pt x="4" y="172"/>
                </a:lnTo>
                <a:lnTo>
                  <a:pt x="14" y="182"/>
                </a:lnTo>
                <a:lnTo>
                  <a:pt x="28" y="202"/>
                </a:lnTo>
                <a:lnTo>
                  <a:pt x="30" y="204"/>
                </a:lnTo>
                <a:lnTo>
                  <a:pt x="30" y="208"/>
                </a:lnTo>
                <a:lnTo>
                  <a:pt x="28" y="216"/>
                </a:lnTo>
                <a:lnTo>
                  <a:pt x="30" y="218"/>
                </a:lnTo>
                <a:lnTo>
                  <a:pt x="30" y="222"/>
                </a:lnTo>
                <a:lnTo>
                  <a:pt x="32" y="224"/>
                </a:lnTo>
                <a:lnTo>
                  <a:pt x="38" y="224"/>
                </a:lnTo>
                <a:lnTo>
                  <a:pt x="50" y="224"/>
                </a:lnTo>
                <a:lnTo>
                  <a:pt x="52" y="216"/>
                </a:lnTo>
                <a:lnTo>
                  <a:pt x="57" y="214"/>
                </a:lnTo>
                <a:lnTo>
                  <a:pt x="63" y="212"/>
                </a:lnTo>
                <a:lnTo>
                  <a:pt x="73" y="212"/>
                </a:lnTo>
                <a:lnTo>
                  <a:pt x="73" y="208"/>
                </a:lnTo>
                <a:lnTo>
                  <a:pt x="79" y="208"/>
                </a:lnTo>
                <a:lnTo>
                  <a:pt x="81" y="204"/>
                </a:lnTo>
                <a:lnTo>
                  <a:pt x="81" y="200"/>
                </a:lnTo>
                <a:lnTo>
                  <a:pt x="83" y="200"/>
                </a:lnTo>
                <a:lnTo>
                  <a:pt x="79" y="196"/>
                </a:lnTo>
                <a:lnTo>
                  <a:pt x="79" y="170"/>
                </a:lnTo>
                <a:lnTo>
                  <a:pt x="85" y="166"/>
                </a:lnTo>
                <a:lnTo>
                  <a:pt x="89" y="164"/>
                </a:lnTo>
                <a:lnTo>
                  <a:pt x="95" y="160"/>
                </a:lnTo>
                <a:lnTo>
                  <a:pt x="99" y="156"/>
                </a:lnTo>
                <a:lnTo>
                  <a:pt x="79" y="156"/>
                </a:lnTo>
                <a:lnTo>
                  <a:pt x="95" y="154"/>
                </a:lnTo>
                <a:lnTo>
                  <a:pt x="101" y="152"/>
                </a:lnTo>
                <a:lnTo>
                  <a:pt x="105" y="150"/>
                </a:lnTo>
                <a:lnTo>
                  <a:pt x="105" y="146"/>
                </a:lnTo>
                <a:lnTo>
                  <a:pt x="87" y="140"/>
                </a:lnTo>
                <a:lnTo>
                  <a:pt x="81" y="134"/>
                </a:lnTo>
                <a:lnTo>
                  <a:pt x="79" y="130"/>
                </a:lnTo>
                <a:lnTo>
                  <a:pt x="77" y="124"/>
                </a:lnTo>
                <a:lnTo>
                  <a:pt x="79" y="114"/>
                </a:lnTo>
                <a:lnTo>
                  <a:pt x="85" y="104"/>
                </a:lnTo>
                <a:lnTo>
                  <a:pt x="91" y="98"/>
                </a:lnTo>
                <a:lnTo>
                  <a:pt x="99" y="92"/>
                </a:lnTo>
                <a:lnTo>
                  <a:pt x="113" y="84"/>
                </a:lnTo>
                <a:lnTo>
                  <a:pt x="119" y="78"/>
                </a:lnTo>
                <a:lnTo>
                  <a:pt x="121" y="72"/>
                </a:lnTo>
                <a:lnTo>
                  <a:pt x="121" y="66"/>
                </a:lnTo>
                <a:lnTo>
                  <a:pt x="121" y="62"/>
                </a:lnTo>
                <a:lnTo>
                  <a:pt x="123" y="60"/>
                </a:lnTo>
                <a:lnTo>
                  <a:pt x="129" y="58"/>
                </a:lnTo>
                <a:lnTo>
                  <a:pt x="137" y="56"/>
                </a:lnTo>
                <a:lnTo>
                  <a:pt x="141" y="56"/>
                </a:lnTo>
                <a:lnTo>
                  <a:pt x="149" y="56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53" name="Group 148"/>
          <p:cNvGrpSpPr>
            <a:grpSpLocks/>
          </p:cNvGrpSpPr>
          <p:nvPr/>
        </p:nvGrpSpPr>
        <p:grpSpPr bwMode="auto">
          <a:xfrm>
            <a:off x="4594225" y="2109574"/>
            <a:ext cx="439738" cy="509801"/>
            <a:chOff x="2801" y="850"/>
            <a:chExt cx="277" cy="326"/>
          </a:xfrm>
          <a:solidFill>
            <a:srgbClr val="003399"/>
          </a:solidFill>
        </p:grpSpPr>
        <p:sp>
          <p:nvSpPr>
            <p:cNvPr id="454" name="Freeform 149"/>
            <p:cNvSpPr>
              <a:spLocks noChangeAspect="1"/>
            </p:cNvSpPr>
            <p:nvPr/>
          </p:nvSpPr>
          <p:spPr bwMode="auto">
            <a:xfrm>
              <a:off x="2844" y="858"/>
              <a:ext cx="135" cy="46"/>
            </a:xfrm>
            <a:custGeom>
              <a:avLst/>
              <a:gdLst>
                <a:gd name="T0" fmla="*/ 8 w 143"/>
                <a:gd name="T1" fmla="*/ 20 h 50"/>
                <a:gd name="T2" fmla="*/ 6 w 143"/>
                <a:gd name="T3" fmla="*/ 20 h 50"/>
                <a:gd name="T4" fmla="*/ 2 w 143"/>
                <a:gd name="T5" fmla="*/ 16 h 50"/>
                <a:gd name="T6" fmla="*/ 0 w 143"/>
                <a:gd name="T7" fmla="*/ 8 h 50"/>
                <a:gd name="T8" fmla="*/ 0 w 143"/>
                <a:gd name="T9" fmla="*/ 2 h 50"/>
                <a:gd name="T10" fmla="*/ 4 w 143"/>
                <a:gd name="T11" fmla="*/ 2 h 50"/>
                <a:gd name="T12" fmla="*/ 12 w 143"/>
                <a:gd name="T13" fmla="*/ 2 h 50"/>
                <a:gd name="T14" fmla="*/ 26 w 143"/>
                <a:gd name="T15" fmla="*/ 2 h 50"/>
                <a:gd name="T16" fmla="*/ 36 w 143"/>
                <a:gd name="T17" fmla="*/ 4 h 50"/>
                <a:gd name="T18" fmla="*/ 54 w 143"/>
                <a:gd name="T19" fmla="*/ 10 h 50"/>
                <a:gd name="T20" fmla="*/ 50 w 143"/>
                <a:gd name="T21" fmla="*/ 4 h 50"/>
                <a:gd name="T22" fmla="*/ 54 w 143"/>
                <a:gd name="T23" fmla="*/ 2 h 50"/>
                <a:gd name="T24" fmla="*/ 60 w 143"/>
                <a:gd name="T25" fmla="*/ 0 h 50"/>
                <a:gd name="T26" fmla="*/ 62 w 143"/>
                <a:gd name="T27" fmla="*/ 0 h 50"/>
                <a:gd name="T28" fmla="*/ 66 w 143"/>
                <a:gd name="T29" fmla="*/ 2 h 50"/>
                <a:gd name="T30" fmla="*/ 70 w 143"/>
                <a:gd name="T31" fmla="*/ 2 h 50"/>
                <a:gd name="T32" fmla="*/ 74 w 143"/>
                <a:gd name="T33" fmla="*/ 2 h 50"/>
                <a:gd name="T34" fmla="*/ 78 w 143"/>
                <a:gd name="T35" fmla="*/ 10 h 50"/>
                <a:gd name="T36" fmla="*/ 82 w 143"/>
                <a:gd name="T37" fmla="*/ 12 h 50"/>
                <a:gd name="T38" fmla="*/ 93 w 143"/>
                <a:gd name="T39" fmla="*/ 12 h 50"/>
                <a:gd name="T40" fmla="*/ 119 w 143"/>
                <a:gd name="T41" fmla="*/ 20 h 50"/>
                <a:gd name="T42" fmla="*/ 133 w 143"/>
                <a:gd name="T43" fmla="*/ 26 h 50"/>
                <a:gd name="T44" fmla="*/ 143 w 143"/>
                <a:gd name="T45" fmla="*/ 30 h 50"/>
                <a:gd name="T46" fmla="*/ 135 w 143"/>
                <a:gd name="T47" fmla="*/ 36 h 50"/>
                <a:gd name="T48" fmla="*/ 127 w 143"/>
                <a:gd name="T49" fmla="*/ 38 h 50"/>
                <a:gd name="T50" fmla="*/ 119 w 143"/>
                <a:gd name="T51" fmla="*/ 38 h 50"/>
                <a:gd name="T52" fmla="*/ 115 w 143"/>
                <a:gd name="T53" fmla="*/ 34 h 50"/>
                <a:gd name="T54" fmla="*/ 107 w 143"/>
                <a:gd name="T55" fmla="*/ 28 h 50"/>
                <a:gd name="T56" fmla="*/ 97 w 143"/>
                <a:gd name="T57" fmla="*/ 20 h 50"/>
                <a:gd name="T58" fmla="*/ 93 w 143"/>
                <a:gd name="T59" fmla="*/ 18 h 50"/>
                <a:gd name="T60" fmla="*/ 89 w 143"/>
                <a:gd name="T61" fmla="*/ 16 h 50"/>
                <a:gd name="T62" fmla="*/ 82 w 143"/>
                <a:gd name="T63" fmla="*/ 18 h 50"/>
                <a:gd name="T64" fmla="*/ 80 w 143"/>
                <a:gd name="T65" fmla="*/ 22 h 50"/>
                <a:gd name="T66" fmla="*/ 80 w 143"/>
                <a:gd name="T67" fmla="*/ 34 h 50"/>
                <a:gd name="T68" fmla="*/ 76 w 143"/>
                <a:gd name="T69" fmla="*/ 34 h 50"/>
                <a:gd name="T70" fmla="*/ 74 w 143"/>
                <a:gd name="T71" fmla="*/ 36 h 50"/>
                <a:gd name="T72" fmla="*/ 70 w 143"/>
                <a:gd name="T73" fmla="*/ 42 h 50"/>
                <a:gd name="T74" fmla="*/ 68 w 143"/>
                <a:gd name="T75" fmla="*/ 48 h 50"/>
                <a:gd name="T76" fmla="*/ 66 w 143"/>
                <a:gd name="T77" fmla="*/ 50 h 50"/>
                <a:gd name="T78" fmla="*/ 62 w 143"/>
                <a:gd name="T79" fmla="*/ 50 h 50"/>
                <a:gd name="T80" fmla="*/ 56 w 143"/>
                <a:gd name="T81" fmla="*/ 48 h 50"/>
                <a:gd name="T82" fmla="*/ 48 w 143"/>
                <a:gd name="T83" fmla="*/ 46 h 50"/>
                <a:gd name="T84" fmla="*/ 34 w 143"/>
                <a:gd name="T85" fmla="*/ 34 h 50"/>
                <a:gd name="T86" fmla="*/ 24 w 143"/>
                <a:gd name="T87" fmla="*/ 26 h 50"/>
                <a:gd name="T88" fmla="*/ 16 w 143"/>
                <a:gd name="T89" fmla="*/ 22 h 50"/>
                <a:gd name="T90" fmla="*/ 8 w 143"/>
                <a:gd name="T91" fmla="*/ 20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"/>
                <a:gd name="T139" fmla="*/ 0 h 50"/>
                <a:gd name="T140" fmla="*/ 143 w 143"/>
                <a:gd name="T141" fmla="*/ 50 h 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" h="50">
                  <a:moveTo>
                    <a:pt x="8" y="20"/>
                  </a:moveTo>
                  <a:lnTo>
                    <a:pt x="6" y="20"/>
                  </a:lnTo>
                  <a:lnTo>
                    <a:pt x="2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12" y="2"/>
                  </a:lnTo>
                  <a:lnTo>
                    <a:pt x="26" y="2"/>
                  </a:lnTo>
                  <a:lnTo>
                    <a:pt x="36" y="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2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8" y="10"/>
                  </a:lnTo>
                  <a:lnTo>
                    <a:pt x="82" y="12"/>
                  </a:lnTo>
                  <a:lnTo>
                    <a:pt x="93" y="12"/>
                  </a:lnTo>
                  <a:lnTo>
                    <a:pt x="119" y="20"/>
                  </a:lnTo>
                  <a:lnTo>
                    <a:pt x="133" y="26"/>
                  </a:lnTo>
                  <a:lnTo>
                    <a:pt x="143" y="30"/>
                  </a:lnTo>
                  <a:lnTo>
                    <a:pt x="135" y="36"/>
                  </a:lnTo>
                  <a:lnTo>
                    <a:pt x="127" y="38"/>
                  </a:lnTo>
                  <a:lnTo>
                    <a:pt x="119" y="38"/>
                  </a:lnTo>
                  <a:lnTo>
                    <a:pt x="115" y="34"/>
                  </a:lnTo>
                  <a:lnTo>
                    <a:pt x="107" y="28"/>
                  </a:lnTo>
                  <a:lnTo>
                    <a:pt x="97" y="20"/>
                  </a:lnTo>
                  <a:lnTo>
                    <a:pt x="93" y="18"/>
                  </a:lnTo>
                  <a:lnTo>
                    <a:pt x="89" y="16"/>
                  </a:lnTo>
                  <a:lnTo>
                    <a:pt x="82" y="18"/>
                  </a:lnTo>
                  <a:lnTo>
                    <a:pt x="80" y="22"/>
                  </a:lnTo>
                  <a:lnTo>
                    <a:pt x="80" y="34"/>
                  </a:lnTo>
                  <a:lnTo>
                    <a:pt x="76" y="34"/>
                  </a:lnTo>
                  <a:lnTo>
                    <a:pt x="74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6" y="50"/>
                  </a:lnTo>
                  <a:lnTo>
                    <a:pt x="62" y="50"/>
                  </a:lnTo>
                  <a:lnTo>
                    <a:pt x="56" y="48"/>
                  </a:lnTo>
                  <a:lnTo>
                    <a:pt x="48" y="46"/>
                  </a:lnTo>
                  <a:lnTo>
                    <a:pt x="34" y="34"/>
                  </a:lnTo>
                  <a:lnTo>
                    <a:pt x="24" y="26"/>
                  </a:lnTo>
                  <a:lnTo>
                    <a:pt x="16" y="22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Freeform 150"/>
            <p:cNvSpPr>
              <a:spLocks noChangeAspect="1"/>
            </p:cNvSpPr>
            <p:nvPr/>
          </p:nvSpPr>
          <p:spPr bwMode="auto">
            <a:xfrm>
              <a:off x="2916" y="850"/>
              <a:ext cx="79" cy="17"/>
            </a:xfrm>
            <a:custGeom>
              <a:avLst/>
              <a:gdLst>
                <a:gd name="T0" fmla="*/ 31 w 85"/>
                <a:gd name="T1" fmla="*/ 18 h 18"/>
                <a:gd name="T2" fmla="*/ 23 w 85"/>
                <a:gd name="T3" fmla="*/ 16 h 18"/>
                <a:gd name="T4" fmla="*/ 15 w 85"/>
                <a:gd name="T5" fmla="*/ 14 h 18"/>
                <a:gd name="T6" fmla="*/ 6 w 85"/>
                <a:gd name="T7" fmla="*/ 10 h 18"/>
                <a:gd name="T8" fmla="*/ 0 w 85"/>
                <a:gd name="T9" fmla="*/ 6 h 18"/>
                <a:gd name="T10" fmla="*/ 6 w 85"/>
                <a:gd name="T11" fmla="*/ 4 h 18"/>
                <a:gd name="T12" fmla="*/ 13 w 85"/>
                <a:gd name="T13" fmla="*/ 2 h 18"/>
                <a:gd name="T14" fmla="*/ 21 w 85"/>
                <a:gd name="T15" fmla="*/ 0 h 18"/>
                <a:gd name="T16" fmla="*/ 27 w 85"/>
                <a:gd name="T17" fmla="*/ 2 h 18"/>
                <a:gd name="T18" fmla="*/ 41 w 85"/>
                <a:gd name="T19" fmla="*/ 4 h 18"/>
                <a:gd name="T20" fmla="*/ 55 w 85"/>
                <a:gd name="T21" fmla="*/ 4 h 18"/>
                <a:gd name="T22" fmla="*/ 71 w 85"/>
                <a:gd name="T23" fmla="*/ 6 h 18"/>
                <a:gd name="T24" fmla="*/ 85 w 85"/>
                <a:gd name="T25" fmla="*/ 8 h 18"/>
                <a:gd name="T26" fmla="*/ 79 w 85"/>
                <a:gd name="T27" fmla="*/ 12 h 18"/>
                <a:gd name="T28" fmla="*/ 73 w 85"/>
                <a:gd name="T29" fmla="*/ 14 h 18"/>
                <a:gd name="T30" fmla="*/ 67 w 85"/>
                <a:gd name="T31" fmla="*/ 18 h 18"/>
                <a:gd name="T32" fmla="*/ 63 w 85"/>
                <a:gd name="T33" fmla="*/ 18 h 18"/>
                <a:gd name="T34" fmla="*/ 47 w 85"/>
                <a:gd name="T35" fmla="*/ 18 h 18"/>
                <a:gd name="T36" fmla="*/ 31 w 85"/>
                <a:gd name="T37" fmla="*/ 18 h 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18"/>
                <a:gd name="T59" fmla="*/ 85 w 85"/>
                <a:gd name="T60" fmla="*/ 18 h 1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18">
                  <a:moveTo>
                    <a:pt x="31" y="18"/>
                  </a:moveTo>
                  <a:lnTo>
                    <a:pt x="23" y="16"/>
                  </a:lnTo>
                  <a:lnTo>
                    <a:pt x="15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41" y="4"/>
                  </a:lnTo>
                  <a:lnTo>
                    <a:pt x="55" y="4"/>
                  </a:lnTo>
                  <a:lnTo>
                    <a:pt x="71" y="6"/>
                  </a:lnTo>
                  <a:lnTo>
                    <a:pt x="85" y="8"/>
                  </a:lnTo>
                  <a:lnTo>
                    <a:pt x="79" y="12"/>
                  </a:lnTo>
                  <a:lnTo>
                    <a:pt x="73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47" y="18"/>
                  </a:lnTo>
                  <a:lnTo>
                    <a:pt x="31" y="1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Freeform 151"/>
            <p:cNvSpPr>
              <a:spLocks noChangeAspect="1"/>
            </p:cNvSpPr>
            <p:nvPr/>
          </p:nvSpPr>
          <p:spPr bwMode="auto">
            <a:xfrm>
              <a:off x="2801" y="976"/>
              <a:ext cx="277" cy="200"/>
            </a:xfrm>
            <a:custGeom>
              <a:avLst/>
              <a:gdLst>
                <a:gd name="T0" fmla="*/ 271 w 295"/>
                <a:gd name="T1" fmla="*/ 20 h 214"/>
                <a:gd name="T2" fmla="*/ 245 w 295"/>
                <a:gd name="T3" fmla="*/ 16 h 214"/>
                <a:gd name="T4" fmla="*/ 241 w 295"/>
                <a:gd name="T5" fmla="*/ 28 h 214"/>
                <a:gd name="T6" fmla="*/ 233 w 295"/>
                <a:gd name="T7" fmla="*/ 40 h 214"/>
                <a:gd name="T8" fmla="*/ 207 w 295"/>
                <a:gd name="T9" fmla="*/ 34 h 214"/>
                <a:gd name="T10" fmla="*/ 187 w 295"/>
                <a:gd name="T11" fmla="*/ 30 h 214"/>
                <a:gd name="T12" fmla="*/ 173 w 295"/>
                <a:gd name="T13" fmla="*/ 36 h 214"/>
                <a:gd name="T14" fmla="*/ 141 w 295"/>
                <a:gd name="T15" fmla="*/ 40 h 214"/>
                <a:gd name="T16" fmla="*/ 118 w 295"/>
                <a:gd name="T17" fmla="*/ 64 h 214"/>
                <a:gd name="T18" fmla="*/ 106 w 295"/>
                <a:gd name="T19" fmla="*/ 96 h 214"/>
                <a:gd name="T20" fmla="*/ 88 w 295"/>
                <a:gd name="T21" fmla="*/ 108 h 214"/>
                <a:gd name="T22" fmla="*/ 80 w 295"/>
                <a:gd name="T23" fmla="*/ 118 h 214"/>
                <a:gd name="T24" fmla="*/ 84 w 295"/>
                <a:gd name="T25" fmla="*/ 140 h 214"/>
                <a:gd name="T26" fmla="*/ 88 w 295"/>
                <a:gd name="T27" fmla="*/ 164 h 214"/>
                <a:gd name="T28" fmla="*/ 76 w 295"/>
                <a:gd name="T29" fmla="*/ 200 h 214"/>
                <a:gd name="T30" fmla="*/ 64 w 295"/>
                <a:gd name="T31" fmla="*/ 188 h 214"/>
                <a:gd name="T32" fmla="*/ 50 w 295"/>
                <a:gd name="T33" fmla="*/ 206 h 214"/>
                <a:gd name="T34" fmla="*/ 26 w 295"/>
                <a:gd name="T35" fmla="*/ 212 h 214"/>
                <a:gd name="T36" fmla="*/ 8 w 295"/>
                <a:gd name="T37" fmla="*/ 202 h 214"/>
                <a:gd name="T38" fmla="*/ 12 w 295"/>
                <a:gd name="T39" fmla="*/ 194 h 214"/>
                <a:gd name="T40" fmla="*/ 2 w 295"/>
                <a:gd name="T41" fmla="*/ 188 h 214"/>
                <a:gd name="T42" fmla="*/ 8 w 295"/>
                <a:gd name="T43" fmla="*/ 174 h 214"/>
                <a:gd name="T44" fmla="*/ 0 w 295"/>
                <a:gd name="T45" fmla="*/ 144 h 214"/>
                <a:gd name="T46" fmla="*/ 22 w 295"/>
                <a:gd name="T47" fmla="*/ 136 h 214"/>
                <a:gd name="T48" fmla="*/ 38 w 295"/>
                <a:gd name="T49" fmla="*/ 124 h 214"/>
                <a:gd name="T50" fmla="*/ 54 w 295"/>
                <a:gd name="T51" fmla="*/ 120 h 214"/>
                <a:gd name="T52" fmla="*/ 64 w 295"/>
                <a:gd name="T53" fmla="*/ 118 h 214"/>
                <a:gd name="T54" fmla="*/ 62 w 295"/>
                <a:gd name="T55" fmla="*/ 116 h 214"/>
                <a:gd name="T56" fmla="*/ 60 w 295"/>
                <a:gd name="T57" fmla="*/ 106 h 214"/>
                <a:gd name="T58" fmla="*/ 80 w 295"/>
                <a:gd name="T59" fmla="*/ 94 h 214"/>
                <a:gd name="T60" fmla="*/ 94 w 295"/>
                <a:gd name="T61" fmla="*/ 68 h 214"/>
                <a:gd name="T62" fmla="*/ 106 w 295"/>
                <a:gd name="T63" fmla="*/ 60 h 214"/>
                <a:gd name="T64" fmla="*/ 112 w 295"/>
                <a:gd name="T65" fmla="*/ 50 h 214"/>
                <a:gd name="T66" fmla="*/ 106 w 295"/>
                <a:gd name="T67" fmla="*/ 44 h 214"/>
                <a:gd name="T68" fmla="*/ 106 w 295"/>
                <a:gd name="T69" fmla="*/ 42 h 214"/>
                <a:gd name="T70" fmla="*/ 114 w 295"/>
                <a:gd name="T71" fmla="*/ 34 h 214"/>
                <a:gd name="T72" fmla="*/ 135 w 295"/>
                <a:gd name="T73" fmla="*/ 36 h 214"/>
                <a:gd name="T74" fmla="*/ 139 w 295"/>
                <a:gd name="T75" fmla="*/ 26 h 214"/>
                <a:gd name="T76" fmla="*/ 161 w 295"/>
                <a:gd name="T77" fmla="*/ 16 h 214"/>
                <a:gd name="T78" fmla="*/ 169 w 295"/>
                <a:gd name="T79" fmla="*/ 16 h 214"/>
                <a:gd name="T80" fmla="*/ 185 w 295"/>
                <a:gd name="T81" fmla="*/ 12 h 214"/>
                <a:gd name="T82" fmla="*/ 227 w 295"/>
                <a:gd name="T83" fmla="*/ 0 h 214"/>
                <a:gd name="T84" fmla="*/ 243 w 295"/>
                <a:gd name="T85" fmla="*/ 8 h 214"/>
                <a:gd name="T86" fmla="*/ 251 w 295"/>
                <a:gd name="T87" fmla="*/ 2 h 214"/>
                <a:gd name="T88" fmla="*/ 271 w 295"/>
                <a:gd name="T89" fmla="*/ 4 h 214"/>
                <a:gd name="T90" fmla="*/ 289 w 295"/>
                <a:gd name="T91" fmla="*/ 14 h 214"/>
                <a:gd name="T92" fmla="*/ 287 w 295"/>
                <a:gd name="T93" fmla="*/ 18 h 214"/>
                <a:gd name="T94" fmla="*/ 295 w 295"/>
                <a:gd name="T95" fmla="*/ 26 h 21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5"/>
                <a:gd name="T145" fmla="*/ 0 h 214"/>
                <a:gd name="T146" fmla="*/ 295 w 295"/>
                <a:gd name="T147" fmla="*/ 214 h 21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5" h="214">
                  <a:moveTo>
                    <a:pt x="285" y="28"/>
                  </a:moveTo>
                  <a:lnTo>
                    <a:pt x="277" y="24"/>
                  </a:lnTo>
                  <a:lnTo>
                    <a:pt x="271" y="20"/>
                  </a:lnTo>
                  <a:lnTo>
                    <a:pt x="263" y="16"/>
                  </a:lnTo>
                  <a:lnTo>
                    <a:pt x="251" y="14"/>
                  </a:lnTo>
                  <a:lnTo>
                    <a:pt x="245" y="16"/>
                  </a:lnTo>
                  <a:lnTo>
                    <a:pt x="243" y="18"/>
                  </a:lnTo>
                  <a:lnTo>
                    <a:pt x="241" y="22"/>
                  </a:lnTo>
                  <a:lnTo>
                    <a:pt x="241" y="28"/>
                  </a:lnTo>
                  <a:lnTo>
                    <a:pt x="239" y="32"/>
                  </a:lnTo>
                  <a:lnTo>
                    <a:pt x="237" y="36"/>
                  </a:lnTo>
                  <a:lnTo>
                    <a:pt x="233" y="40"/>
                  </a:lnTo>
                  <a:lnTo>
                    <a:pt x="227" y="40"/>
                  </a:lnTo>
                  <a:lnTo>
                    <a:pt x="217" y="38"/>
                  </a:lnTo>
                  <a:lnTo>
                    <a:pt x="207" y="34"/>
                  </a:lnTo>
                  <a:lnTo>
                    <a:pt x="197" y="32"/>
                  </a:lnTo>
                  <a:lnTo>
                    <a:pt x="189" y="30"/>
                  </a:lnTo>
                  <a:lnTo>
                    <a:pt x="187" y="30"/>
                  </a:lnTo>
                  <a:lnTo>
                    <a:pt x="185" y="30"/>
                  </a:lnTo>
                  <a:lnTo>
                    <a:pt x="181" y="32"/>
                  </a:lnTo>
                  <a:lnTo>
                    <a:pt x="173" y="36"/>
                  </a:lnTo>
                  <a:lnTo>
                    <a:pt x="165" y="38"/>
                  </a:lnTo>
                  <a:lnTo>
                    <a:pt x="153" y="38"/>
                  </a:lnTo>
                  <a:lnTo>
                    <a:pt x="141" y="40"/>
                  </a:lnTo>
                  <a:lnTo>
                    <a:pt x="135" y="44"/>
                  </a:lnTo>
                  <a:lnTo>
                    <a:pt x="126" y="54"/>
                  </a:lnTo>
                  <a:lnTo>
                    <a:pt x="118" y="64"/>
                  </a:lnTo>
                  <a:lnTo>
                    <a:pt x="112" y="74"/>
                  </a:lnTo>
                  <a:lnTo>
                    <a:pt x="108" y="86"/>
                  </a:lnTo>
                  <a:lnTo>
                    <a:pt x="106" y="96"/>
                  </a:lnTo>
                  <a:lnTo>
                    <a:pt x="106" y="108"/>
                  </a:lnTo>
                  <a:lnTo>
                    <a:pt x="98" y="108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2" y="114"/>
                  </a:lnTo>
                  <a:lnTo>
                    <a:pt x="80" y="118"/>
                  </a:lnTo>
                  <a:lnTo>
                    <a:pt x="80" y="122"/>
                  </a:lnTo>
                  <a:lnTo>
                    <a:pt x="80" y="130"/>
                  </a:lnTo>
                  <a:lnTo>
                    <a:pt x="84" y="140"/>
                  </a:lnTo>
                  <a:lnTo>
                    <a:pt x="88" y="154"/>
                  </a:lnTo>
                  <a:lnTo>
                    <a:pt x="88" y="162"/>
                  </a:lnTo>
                  <a:lnTo>
                    <a:pt x="88" y="164"/>
                  </a:lnTo>
                  <a:lnTo>
                    <a:pt x="90" y="166"/>
                  </a:lnTo>
                  <a:lnTo>
                    <a:pt x="96" y="170"/>
                  </a:lnTo>
                  <a:lnTo>
                    <a:pt x="76" y="200"/>
                  </a:lnTo>
                  <a:lnTo>
                    <a:pt x="70" y="198"/>
                  </a:lnTo>
                  <a:lnTo>
                    <a:pt x="68" y="196"/>
                  </a:lnTo>
                  <a:lnTo>
                    <a:pt x="64" y="188"/>
                  </a:lnTo>
                  <a:lnTo>
                    <a:pt x="62" y="192"/>
                  </a:lnTo>
                  <a:lnTo>
                    <a:pt x="62" y="196"/>
                  </a:lnTo>
                  <a:lnTo>
                    <a:pt x="50" y="206"/>
                  </a:lnTo>
                  <a:lnTo>
                    <a:pt x="42" y="210"/>
                  </a:lnTo>
                  <a:lnTo>
                    <a:pt x="36" y="214"/>
                  </a:lnTo>
                  <a:lnTo>
                    <a:pt x="26" y="212"/>
                  </a:lnTo>
                  <a:lnTo>
                    <a:pt x="18" y="208"/>
                  </a:lnTo>
                  <a:lnTo>
                    <a:pt x="10" y="204"/>
                  </a:lnTo>
                  <a:lnTo>
                    <a:pt x="8" y="202"/>
                  </a:lnTo>
                  <a:lnTo>
                    <a:pt x="8" y="200"/>
                  </a:lnTo>
                  <a:lnTo>
                    <a:pt x="10" y="196"/>
                  </a:lnTo>
                  <a:lnTo>
                    <a:pt x="12" y="194"/>
                  </a:lnTo>
                  <a:lnTo>
                    <a:pt x="6" y="192"/>
                  </a:lnTo>
                  <a:lnTo>
                    <a:pt x="2" y="190"/>
                  </a:lnTo>
                  <a:lnTo>
                    <a:pt x="2" y="188"/>
                  </a:lnTo>
                  <a:lnTo>
                    <a:pt x="2" y="184"/>
                  </a:lnTo>
                  <a:lnTo>
                    <a:pt x="4" y="178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60"/>
                  </a:lnTo>
                  <a:lnTo>
                    <a:pt x="0" y="144"/>
                  </a:lnTo>
                  <a:lnTo>
                    <a:pt x="10" y="144"/>
                  </a:lnTo>
                  <a:lnTo>
                    <a:pt x="16" y="140"/>
                  </a:lnTo>
                  <a:lnTo>
                    <a:pt x="22" y="136"/>
                  </a:lnTo>
                  <a:lnTo>
                    <a:pt x="24" y="128"/>
                  </a:lnTo>
                  <a:lnTo>
                    <a:pt x="32" y="128"/>
                  </a:lnTo>
                  <a:lnTo>
                    <a:pt x="38" y="124"/>
                  </a:lnTo>
                  <a:lnTo>
                    <a:pt x="44" y="122"/>
                  </a:lnTo>
                  <a:lnTo>
                    <a:pt x="52" y="122"/>
                  </a:lnTo>
                  <a:lnTo>
                    <a:pt x="54" y="120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4" y="118"/>
                  </a:lnTo>
                  <a:lnTo>
                    <a:pt x="70" y="118"/>
                  </a:lnTo>
                  <a:lnTo>
                    <a:pt x="72" y="116"/>
                  </a:lnTo>
                  <a:lnTo>
                    <a:pt x="62" y="116"/>
                  </a:lnTo>
                  <a:lnTo>
                    <a:pt x="60" y="114"/>
                  </a:lnTo>
                  <a:lnTo>
                    <a:pt x="58" y="110"/>
                  </a:lnTo>
                  <a:lnTo>
                    <a:pt x="60" y="106"/>
                  </a:lnTo>
                  <a:lnTo>
                    <a:pt x="66" y="102"/>
                  </a:lnTo>
                  <a:lnTo>
                    <a:pt x="76" y="98"/>
                  </a:lnTo>
                  <a:lnTo>
                    <a:pt x="80" y="94"/>
                  </a:lnTo>
                  <a:lnTo>
                    <a:pt x="86" y="86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6" y="68"/>
                  </a:lnTo>
                  <a:lnTo>
                    <a:pt x="102" y="64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8" y="52"/>
                  </a:lnTo>
                  <a:lnTo>
                    <a:pt x="112" y="50"/>
                  </a:lnTo>
                  <a:lnTo>
                    <a:pt x="116" y="48"/>
                  </a:lnTo>
                  <a:lnTo>
                    <a:pt x="116" y="40"/>
                  </a:lnTo>
                  <a:lnTo>
                    <a:pt x="106" y="44"/>
                  </a:lnTo>
                  <a:lnTo>
                    <a:pt x="104" y="44"/>
                  </a:lnTo>
                  <a:lnTo>
                    <a:pt x="100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12" y="38"/>
                  </a:lnTo>
                  <a:lnTo>
                    <a:pt x="114" y="34"/>
                  </a:lnTo>
                  <a:lnTo>
                    <a:pt x="116" y="34"/>
                  </a:lnTo>
                  <a:lnTo>
                    <a:pt x="120" y="36"/>
                  </a:lnTo>
                  <a:lnTo>
                    <a:pt x="135" y="36"/>
                  </a:lnTo>
                  <a:lnTo>
                    <a:pt x="135" y="28"/>
                  </a:lnTo>
                  <a:lnTo>
                    <a:pt x="135" y="26"/>
                  </a:lnTo>
                  <a:lnTo>
                    <a:pt x="139" y="26"/>
                  </a:lnTo>
                  <a:lnTo>
                    <a:pt x="145" y="28"/>
                  </a:lnTo>
                  <a:lnTo>
                    <a:pt x="155" y="22"/>
                  </a:lnTo>
                  <a:lnTo>
                    <a:pt x="161" y="16"/>
                  </a:lnTo>
                  <a:lnTo>
                    <a:pt x="165" y="12"/>
                  </a:lnTo>
                  <a:lnTo>
                    <a:pt x="167" y="14"/>
                  </a:lnTo>
                  <a:lnTo>
                    <a:pt x="169" y="16"/>
                  </a:lnTo>
                  <a:lnTo>
                    <a:pt x="175" y="18"/>
                  </a:lnTo>
                  <a:lnTo>
                    <a:pt x="181" y="16"/>
                  </a:lnTo>
                  <a:lnTo>
                    <a:pt x="185" y="12"/>
                  </a:lnTo>
                  <a:lnTo>
                    <a:pt x="189" y="8"/>
                  </a:lnTo>
                  <a:lnTo>
                    <a:pt x="209" y="4"/>
                  </a:lnTo>
                  <a:lnTo>
                    <a:pt x="227" y="0"/>
                  </a:lnTo>
                  <a:lnTo>
                    <a:pt x="233" y="2"/>
                  </a:lnTo>
                  <a:lnTo>
                    <a:pt x="239" y="4"/>
                  </a:lnTo>
                  <a:lnTo>
                    <a:pt x="243" y="8"/>
                  </a:lnTo>
                  <a:lnTo>
                    <a:pt x="245" y="12"/>
                  </a:lnTo>
                  <a:lnTo>
                    <a:pt x="249" y="6"/>
                  </a:lnTo>
                  <a:lnTo>
                    <a:pt x="251" y="2"/>
                  </a:lnTo>
                  <a:lnTo>
                    <a:pt x="257" y="2"/>
                  </a:lnTo>
                  <a:lnTo>
                    <a:pt x="265" y="2"/>
                  </a:lnTo>
                  <a:lnTo>
                    <a:pt x="271" y="4"/>
                  </a:lnTo>
                  <a:lnTo>
                    <a:pt x="279" y="6"/>
                  </a:lnTo>
                  <a:lnTo>
                    <a:pt x="289" y="6"/>
                  </a:lnTo>
                  <a:lnTo>
                    <a:pt x="289" y="14"/>
                  </a:lnTo>
                  <a:lnTo>
                    <a:pt x="277" y="14"/>
                  </a:lnTo>
                  <a:lnTo>
                    <a:pt x="281" y="16"/>
                  </a:lnTo>
                  <a:lnTo>
                    <a:pt x="287" y="18"/>
                  </a:lnTo>
                  <a:lnTo>
                    <a:pt x="291" y="18"/>
                  </a:lnTo>
                  <a:lnTo>
                    <a:pt x="295" y="14"/>
                  </a:lnTo>
                  <a:lnTo>
                    <a:pt x="295" y="26"/>
                  </a:lnTo>
                  <a:lnTo>
                    <a:pt x="279" y="30"/>
                  </a:lnTo>
                  <a:lnTo>
                    <a:pt x="285" y="2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7" name="Freeform 152"/>
          <p:cNvSpPr>
            <a:spLocks noChangeAspect="1"/>
          </p:cNvSpPr>
          <p:nvPr/>
        </p:nvSpPr>
        <p:spPr bwMode="auto">
          <a:xfrm>
            <a:off x="4946650" y="2574925"/>
            <a:ext cx="87313" cy="50800"/>
          </a:xfrm>
          <a:custGeom>
            <a:avLst/>
            <a:gdLst>
              <a:gd name="T0" fmla="*/ 58 w 58"/>
              <a:gd name="T1" fmla="*/ 34 h 34"/>
              <a:gd name="T2" fmla="*/ 52 w 58"/>
              <a:gd name="T3" fmla="*/ 24 h 34"/>
              <a:gd name="T4" fmla="*/ 48 w 58"/>
              <a:gd name="T5" fmla="*/ 16 h 34"/>
              <a:gd name="T6" fmla="*/ 52 w 58"/>
              <a:gd name="T7" fmla="*/ 16 h 34"/>
              <a:gd name="T8" fmla="*/ 54 w 58"/>
              <a:gd name="T9" fmla="*/ 14 h 34"/>
              <a:gd name="T10" fmla="*/ 54 w 58"/>
              <a:gd name="T11" fmla="*/ 4 h 34"/>
              <a:gd name="T12" fmla="*/ 48 w 58"/>
              <a:gd name="T13" fmla="*/ 6 h 34"/>
              <a:gd name="T14" fmla="*/ 44 w 58"/>
              <a:gd name="T15" fmla="*/ 6 h 34"/>
              <a:gd name="T16" fmla="*/ 40 w 58"/>
              <a:gd name="T17" fmla="*/ 4 h 34"/>
              <a:gd name="T18" fmla="*/ 32 w 58"/>
              <a:gd name="T19" fmla="*/ 0 h 34"/>
              <a:gd name="T20" fmla="*/ 24 w 58"/>
              <a:gd name="T21" fmla="*/ 0 h 34"/>
              <a:gd name="T22" fmla="*/ 14 w 58"/>
              <a:gd name="T23" fmla="*/ 2 h 34"/>
              <a:gd name="T24" fmla="*/ 6 w 58"/>
              <a:gd name="T25" fmla="*/ 6 h 34"/>
              <a:gd name="T26" fmla="*/ 2 w 58"/>
              <a:gd name="T27" fmla="*/ 8 h 34"/>
              <a:gd name="T28" fmla="*/ 0 w 58"/>
              <a:gd name="T29" fmla="*/ 10 h 34"/>
              <a:gd name="T30" fmla="*/ 2 w 58"/>
              <a:gd name="T31" fmla="*/ 16 h 34"/>
              <a:gd name="T32" fmla="*/ 6 w 58"/>
              <a:gd name="T33" fmla="*/ 20 h 34"/>
              <a:gd name="T34" fmla="*/ 10 w 58"/>
              <a:gd name="T35" fmla="*/ 22 h 34"/>
              <a:gd name="T36" fmla="*/ 18 w 58"/>
              <a:gd name="T37" fmla="*/ 24 h 34"/>
              <a:gd name="T38" fmla="*/ 26 w 58"/>
              <a:gd name="T39" fmla="*/ 22 h 34"/>
              <a:gd name="T40" fmla="*/ 30 w 58"/>
              <a:gd name="T41" fmla="*/ 22 h 34"/>
              <a:gd name="T42" fmla="*/ 34 w 58"/>
              <a:gd name="T43" fmla="*/ 24 h 34"/>
              <a:gd name="T44" fmla="*/ 36 w 58"/>
              <a:gd name="T45" fmla="*/ 28 h 34"/>
              <a:gd name="T46" fmla="*/ 38 w 58"/>
              <a:gd name="T47" fmla="*/ 32 h 34"/>
              <a:gd name="T48" fmla="*/ 42 w 58"/>
              <a:gd name="T49" fmla="*/ 34 h 34"/>
              <a:gd name="T50" fmla="*/ 44 w 58"/>
              <a:gd name="T51" fmla="*/ 34 h 34"/>
              <a:gd name="T52" fmla="*/ 46 w 58"/>
              <a:gd name="T53" fmla="*/ 30 h 34"/>
              <a:gd name="T54" fmla="*/ 50 w 58"/>
              <a:gd name="T55" fmla="*/ 30 h 34"/>
              <a:gd name="T56" fmla="*/ 54 w 58"/>
              <a:gd name="T57" fmla="*/ 32 h 34"/>
              <a:gd name="T58" fmla="*/ 58 w 58"/>
              <a:gd name="T59" fmla="*/ 34 h 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8"/>
              <a:gd name="T91" fmla="*/ 0 h 34"/>
              <a:gd name="T92" fmla="*/ 58 w 58"/>
              <a:gd name="T93" fmla="*/ 34 h 34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8" h="34">
                <a:moveTo>
                  <a:pt x="58" y="34"/>
                </a:moveTo>
                <a:lnTo>
                  <a:pt x="52" y="24"/>
                </a:lnTo>
                <a:lnTo>
                  <a:pt x="48" y="16"/>
                </a:lnTo>
                <a:lnTo>
                  <a:pt x="52" y="16"/>
                </a:lnTo>
                <a:lnTo>
                  <a:pt x="54" y="14"/>
                </a:lnTo>
                <a:lnTo>
                  <a:pt x="54" y="4"/>
                </a:lnTo>
                <a:lnTo>
                  <a:pt x="48" y="6"/>
                </a:lnTo>
                <a:lnTo>
                  <a:pt x="44" y="6"/>
                </a:lnTo>
                <a:lnTo>
                  <a:pt x="40" y="4"/>
                </a:lnTo>
                <a:lnTo>
                  <a:pt x="32" y="0"/>
                </a:lnTo>
                <a:lnTo>
                  <a:pt x="24" y="0"/>
                </a:lnTo>
                <a:lnTo>
                  <a:pt x="14" y="2"/>
                </a:lnTo>
                <a:lnTo>
                  <a:pt x="6" y="6"/>
                </a:lnTo>
                <a:lnTo>
                  <a:pt x="2" y="8"/>
                </a:lnTo>
                <a:lnTo>
                  <a:pt x="0" y="10"/>
                </a:lnTo>
                <a:lnTo>
                  <a:pt x="2" y="16"/>
                </a:lnTo>
                <a:lnTo>
                  <a:pt x="6" y="20"/>
                </a:lnTo>
                <a:lnTo>
                  <a:pt x="10" y="22"/>
                </a:lnTo>
                <a:lnTo>
                  <a:pt x="18" y="24"/>
                </a:lnTo>
                <a:lnTo>
                  <a:pt x="26" y="22"/>
                </a:lnTo>
                <a:lnTo>
                  <a:pt x="30" y="22"/>
                </a:lnTo>
                <a:lnTo>
                  <a:pt x="34" y="24"/>
                </a:lnTo>
                <a:lnTo>
                  <a:pt x="36" y="28"/>
                </a:lnTo>
                <a:lnTo>
                  <a:pt x="38" y="32"/>
                </a:lnTo>
                <a:lnTo>
                  <a:pt x="42" y="34"/>
                </a:lnTo>
                <a:lnTo>
                  <a:pt x="44" y="34"/>
                </a:lnTo>
                <a:lnTo>
                  <a:pt x="46" y="30"/>
                </a:lnTo>
                <a:lnTo>
                  <a:pt x="50" y="30"/>
                </a:lnTo>
                <a:lnTo>
                  <a:pt x="54" y="32"/>
                </a:lnTo>
                <a:lnTo>
                  <a:pt x="58" y="3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8" name="Freeform 153"/>
          <p:cNvSpPr>
            <a:spLocks noChangeAspect="1"/>
          </p:cNvSpPr>
          <p:nvPr/>
        </p:nvSpPr>
        <p:spPr bwMode="auto">
          <a:xfrm>
            <a:off x="4914900" y="2609850"/>
            <a:ext cx="127000" cy="73025"/>
          </a:xfrm>
          <a:custGeom>
            <a:avLst/>
            <a:gdLst>
              <a:gd name="T0" fmla="*/ 68 w 86"/>
              <a:gd name="T1" fmla="*/ 50 h 50"/>
              <a:gd name="T2" fmla="*/ 74 w 86"/>
              <a:gd name="T3" fmla="*/ 50 h 50"/>
              <a:gd name="T4" fmla="*/ 80 w 86"/>
              <a:gd name="T5" fmla="*/ 48 h 50"/>
              <a:gd name="T6" fmla="*/ 84 w 86"/>
              <a:gd name="T7" fmla="*/ 46 h 50"/>
              <a:gd name="T8" fmla="*/ 86 w 86"/>
              <a:gd name="T9" fmla="*/ 42 h 50"/>
              <a:gd name="T10" fmla="*/ 86 w 86"/>
              <a:gd name="T11" fmla="*/ 38 h 50"/>
              <a:gd name="T12" fmla="*/ 84 w 86"/>
              <a:gd name="T13" fmla="*/ 30 h 50"/>
              <a:gd name="T14" fmla="*/ 84 w 86"/>
              <a:gd name="T15" fmla="*/ 26 h 50"/>
              <a:gd name="T16" fmla="*/ 80 w 86"/>
              <a:gd name="T17" fmla="*/ 12 h 50"/>
              <a:gd name="T18" fmla="*/ 76 w 86"/>
              <a:gd name="T19" fmla="*/ 10 h 50"/>
              <a:gd name="T20" fmla="*/ 72 w 86"/>
              <a:gd name="T21" fmla="*/ 8 h 50"/>
              <a:gd name="T22" fmla="*/ 68 w 86"/>
              <a:gd name="T23" fmla="*/ 8 h 50"/>
              <a:gd name="T24" fmla="*/ 66 w 86"/>
              <a:gd name="T25" fmla="*/ 12 h 50"/>
              <a:gd name="T26" fmla="*/ 64 w 86"/>
              <a:gd name="T27" fmla="*/ 12 h 50"/>
              <a:gd name="T28" fmla="*/ 60 w 86"/>
              <a:gd name="T29" fmla="*/ 10 h 50"/>
              <a:gd name="T30" fmla="*/ 58 w 86"/>
              <a:gd name="T31" fmla="*/ 6 h 50"/>
              <a:gd name="T32" fmla="*/ 56 w 86"/>
              <a:gd name="T33" fmla="*/ 2 h 50"/>
              <a:gd name="T34" fmla="*/ 52 w 86"/>
              <a:gd name="T35" fmla="*/ 0 h 50"/>
              <a:gd name="T36" fmla="*/ 48 w 86"/>
              <a:gd name="T37" fmla="*/ 0 h 50"/>
              <a:gd name="T38" fmla="*/ 40 w 86"/>
              <a:gd name="T39" fmla="*/ 2 h 50"/>
              <a:gd name="T40" fmla="*/ 42 w 86"/>
              <a:gd name="T41" fmla="*/ 4 h 50"/>
              <a:gd name="T42" fmla="*/ 44 w 86"/>
              <a:gd name="T43" fmla="*/ 12 h 50"/>
              <a:gd name="T44" fmla="*/ 42 w 86"/>
              <a:gd name="T45" fmla="*/ 16 h 50"/>
              <a:gd name="T46" fmla="*/ 42 w 86"/>
              <a:gd name="T47" fmla="*/ 18 h 50"/>
              <a:gd name="T48" fmla="*/ 38 w 86"/>
              <a:gd name="T49" fmla="*/ 22 h 50"/>
              <a:gd name="T50" fmla="*/ 32 w 86"/>
              <a:gd name="T51" fmla="*/ 24 h 50"/>
              <a:gd name="T52" fmla="*/ 30 w 86"/>
              <a:gd name="T53" fmla="*/ 24 h 50"/>
              <a:gd name="T54" fmla="*/ 28 w 86"/>
              <a:gd name="T55" fmla="*/ 22 h 50"/>
              <a:gd name="T56" fmla="*/ 24 w 86"/>
              <a:gd name="T57" fmla="*/ 18 h 50"/>
              <a:gd name="T58" fmla="*/ 18 w 86"/>
              <a:gd name="T59" fmla="*/ 12 h 50"/>
              <a:gd name="T60" fmla="*/ 16 w 86"/>
              <a:gd name="T61" fmla="*/ 10 h 50"/>
              <a:gd name="T62" fmla="*/ 12 w 86"/>
              <a:gd name="T63" fmla="*/ 10 h 50"/>
              <a:gd name="T64" fmla="*/ 8 w 86"/>
              <a:gd name="T65" fmla="*/ 10 h 50"/>
              <a:gd name="T66" fmla="*/ 6 w 86"/>
              <a:gd name="T67" fmla="*/ 12 h 50"/>
              <a:gd name="T68" fmla="*/ 2 w 86"/>
              <a:gd name="T69" fmla="*/ 20 h 50"/>
              <a:gd name="T70" fmla="*/ 2 w 86"/>
              <a:gd name="T71" fmla="*/ 26 h 50"/>
              <a:gd name="T72" fmla="*/ 0 w 86"/>
              <a:gd name="T73" fmla="*/ 30 h 50"/>
              <a:gd name="T74" fmla="*/ 2 w 86"/>
              <a:gd name="T75" fmla="*/ 38 h 50"/>
              <a:gd name="T76" fmla="*/ 2 w 86"/>
              <a:gd name="T77" fmla="*/ 36 h 50"/>
              <a:gd name="T78" fmla="*/ 4 w 86"/>
              <a:gd name="T79" fmla="*/ 34 h 50"/>
              <a:gd name="T80" fmla="*/ 12 w 86"/>
              <a:gd name="T81" fmla="*/ 34 h 50"/>
              <a:gd name="T82" fmla="*/ 24 w 86"/>
              <a:gd name="T83" fmla="*/ 34 h 50"/>
              <a:gd name="T84" fmla="*/ 28 w 86"/>
              <a:gd name="T85" fmla="*/ 36 h 50"/>
              <a:gd name="T86" fmla="*/ 34 w 86"/>
              <a:gd name="T87" fmla="*/ 38 h 50"/>
              <a:gd name="T88" fmla="*/ 42 w 86"/>
              <a:gd name="T89" fmla="*/ 36 h 50"/>
              <a:gd name="T90" fmla="*/ 50 w 86"/>
              <a:gd name="T91" fmla="*/ 32 h 50"/>
              <a:gd name="T92" fmla="*/ 54 w 86"/>
              <a:gd name="T93" fmla="*/ 38 h 50"/>
              <a:gd name="T94" fmla="*/ 58 w 86"/>
              <a:gd name="T95" fmla="*/ 40 h 50"/>
              <a:gd name="T96" fmla="*/ 58 w 86"/>
              <a:gd name="T97" fmla="*/ 44 h 50"/>
              <a:gd name="T98" fmla="*/ 60 w 86"/>
              <a:gd name="T99" fmla="*/ 48 h 50"/>
              <a:gd name="T100" fmla="*/ 66 w 86"/>
              <a:gd name="T101" fmla="*/ 50 h 50"/>
              <a:gd name="T102" fmla="*/ 68 w 86"/>
              <a:gd name="T103" fmla="*/ 50 h 5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6"/>
              <a:gd name="T157" fmla="*/ 0 h 50"/>
              <a:gd name="T158" fmla="*/ 86 w 86"/>
              <a:gd name="T159" fmla="*/ 50 h 5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6" h="50">
                <a:moveTo>
                  <a:pt x="68" y="50"/>
                </a:moveTo>
                <a:lnTo>
                  <a:pt x="74" y="50"/>
                </a:lnTo>
                <a:lnTo>
                  <a:pt x="80" y="48"/>
                </a:lnTo>
                <a:lnTo>
                  <a:pt x="84" y="46"/>
                </a:lnTo>
                <a:lnTo>
                  <a:pt x="86" y="42"/>
                </a:lnTo>
                <a:lnTo>
                  <a:pt x="86" y="38"/>
                </a:lnTo>
                <a:lnTo>
                  <a:pt x="84" y="30"/>
                </a:lnTo>
                <a:lnTo>
                  <a:pt x="84" y="26"/>
                </a:lnTo>
                <a:lnTo>
                  <a:pt x="80" y="12"/>
                </a:lnTo>
                <a:lnTo>
                  <a:pt x="76" y="10"/>
                </a:lnTo>
                <a:lnTo>
                  <a:pt x="72" y="8"/>
                </a:lnTo>
                <a:lnTo>
                  <a:pt x="68" y="8"/>
                </a:lnTo>
                <a:lnTo>
                  <a:pt x="66" y="12"/>
                </a:lnTo>
                <a:lnTo>
                  <a:pt x="64" y="12"/>
                </a:lnTo>
                <a:lnTo>
                  <a:pt x="60" y="10"/>
                </a:lnTo>
                <a:lnTo>
                  <a:pt x="58" y="6"/>
                </a:lnTo>
                <a:lnTo>
                  <a:pt x="56" y="2"/>
                </a:lnTo>
                <a:lnTo>
                  <a:pt x="52" y="0"/>
                </a:lnTo>
                <a:lnTo>
                  <a:pt x="48" y="0"/>
                </a:lnTo>
                <a:lnTo>
                  <a:pt x="40" y="2"/>
                </a:lnTo>
                <a:lnTo>
                  <a:pt x="42" y="4"/>
                </a:lnTo>
                <a:lnTo>
                  <a:pt x="44" y="12"/>
                </a:lnTo>
                <a:lnTo>
                  <a:pt x="42" y="16"/>
                </a:lnTo>
                <a:lnTo>
                  <a:pt x="42" y="18"/>
                </a:lnTo>
                <a:lnTo>
                  <a:pt x="38" y="22"/>
                </a:lnTo>
                <a:lnTo>
                  <a:pt x="32" y="24"/>
                </a:lnTo>
                <a:lnTo>
                  <a:pt x="30" y="24"/>
                </a:lnTo>
                <a:lnTo>
                  <a:pt x="28" y="22"/>
                </a:lnTo>
                <a:lnTo>
                  <a:pt x="24" y="18"/>
                </a:lnTo>
                <a:lnTo>
                  <a:pt x="18" y="12"/>
                </a:lnTo>
                <a:lnTo>
                  <a:pt x="16" y="10"/>
                </a:lnTo>
                <a:lnTo>
                  <a:pt x="12" y="10"/>
                </a:lnTo>
                <a:lnTo>
                  <a:pt x="8" y="10"/>
                </a:lnTo>
                <a:lnTo>
                  <a:pt x="6" y="12"/>
                </a:lnTo>
                <a:lnTo>
                  <a:pt x="2" y="20"/>
                </a:lnTo>
                <a:lnTo>
                  <a:pt x="2" y="26"/>
                </a:lnTo>
                <a:lnTo>
                  <a:pt x="0" y="30"/>
                </a:lnTo>
                <a:lnTo>
                  <a:pt x="2" y="38"/>
                </a:lnTo>
                <a:lnTo>
                  <a:pt x="2" y="36"/>
                </a:lnTo>
                <a:lnTo>
                  <a:pt x="4" y="34"/>
                </a:lnTo>
                <a:lnTo>
                  <a:pt x="12" y="34"/>
                </a:lnTo>
                <a:lnTo>
                  <a:pt x="24" y="34"/>
                </a:lnTo>
                <a:lnTo>
                  <a:pt x="28" y="36"/>
                </a:lnTo>
                <a:lnTo>
                  <a:pt x="34" y="38"/>
                </a:lnTo>
                <a:lnTo>
                  <a:pt x="42" y="36"/>
                </a:lnTo>
                <a:lnTo>
                  <a:pt x="50" y="32"/>
                </a:lnTo>
                <a:lnTo>
                  <a:pt x="54" y="38"/>
                </a:lnTo>
                <a:lnTo>
                  <a:pt x="58" y="40"/>
                </a:lnTo>
                <a:lnTo>
                  <a:pt x="58" y="44"/>
                </a:lnTo>
                <a:lnTo>
                  <a:pt x="60" y="48"/>
                </a:lnTo>
                <a:lnTo>
                  <a:pt x="66" y="50"/>
                </a:lnTo>
                <a:lnTo>
                  <a:pt x="68" y="5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9" name="Freeform 154"/>
          <p:cNvSpPr>
            <a:spLocks noChangeAspect="1"/>
          </p:cNvSpPr>
          <p:nvPr/>
        </p:nvSpPr>
        <p:spPr bwMode="auto">
          <a:xfrm>
            <a:off x="4914900" y="2657475"/>
            <a:ext cx="95250" cy="69850"/>
          </a:xfrm>
          <a:custGeom>
            <a:avLst/>
            <a:gdLst>
              <a:gd name="T0" fmla="*/ 64 w 64"/>
              <a:gd name="T1" fmla="*/ 18 h 48"/>
              <a:gd name="T2" fmla="*/ 60 w 64"/>
              <a:gd name="T3" fmla="*/ 16 h 48"/>
              <a:gd name="T4" fmla="*/ 58 w 64"/>
              <a:gd name="T5" fmla="*/ 12 h 48"/>
              <a:gd name="T6" fmla="*/ 58 w 64"/>
              <a:gd name="T7" fmla="*/ 8 h 48"/>
              <a:gd name="T8" fmla="*/ 54 w 64"/>
              <a:gd name="T9" fmla="*/ 6 h 48"/>
              <a:gd name="T10" fmla="*/ 50 w 64"/>
              <a:gd name="T11" fmla="*/ 0 h 48"/>
              <a:gd name="T12" fmla="*/ 42 w 64"/>
              <a:gd name="T13" fmla="*/ 4 h 48"/>
              <a:gd name="T14" fmla="*/ 34 w 64"/>
              <a:gd name="T15" fmla="*/ 6 h 48"/>
              <a:gd name="T16" fmla="*/ 28 w 64"/>
              <a:gd name="T17" fmla="*/ 4 h 48"/>
              <a:gd name="T18" fmla="*/ 24 w 64"/>
              <a:gd name="T19" fmla="*/ 2 h 48"/>
              <a:gd name="T20" fmla="*/ 12 w 64"/>
              <a:gd name="T21" fmla="*/ 2 h 48"/>
              <a:gd name="T22" fmla="*/ 4 w 64"/>
              <a:gd name="T23" fmla="*/ 2 h 48"/>
              <a:gd name="T24" fmla="*/ 2 w 64"/>
              <a:gd name="T25" fmla="*/ 4 h 48"/>
              <a:gd name="T26" fmla="*/ 0 w 64"/>
              <a:gd name="T27" fmla="*/ 6 h 48"/>
              <a:gd name="T28" fmla="*/ 0 w 64"/>
              <a:gd name="T29" fmla="*/ 20 h 48"/>
              <a:gd name="T30" fmla="*/ 8 w 64"/>
              <a:gd name="T31" fmla="*/ 20 h 48"/>
              <a:gd name="T32" fmla="*/ 16 w 64"/>
              <a:gd name="T33" fmla="*/ 20 h 48"/>
              <a:gd name="T34" fmla="*/ 22 w 64"/>
              <a:gd name="T35" fmla="*/ 22 h 48"/>
              <a:gd name="T36" fmla="*/ 28 w 64"/>
              <a:gd name="T37" fmla="*/ 24 h 48"/>
              <a:gd name="T38" fmla="*/ 26 w 64"/>
              <a:gd name="T39" fmla="*/ 36 h 48"/>
              <a:gd name="T40" fmla="*/ 30 w 64"/>
              <a:gd name="T41" fmla="*/ 40 h 48"/>
              <a:gd name="T42" fmla="*/ 32 w 64"/>
              <a:gd name="T43" fmla="*/ 40 h 48"/>
              <a:gd name="T44" fmla="*/ 34 w 64"/>
              <a:gd name="T45" fmla="*/ 42 h 48"/>
              <a:gd name="T46" fmla="*/ 38 w 64"/>
              <a:gd name="T47" fmla="*/ 46 h 48"/>
              <a:gd name="T48" fmla="*/ 40 w 64"/>
              <a:gd name="T49" fmla="*/ 48 h 48"/>
              <a:gd name="T50" fmla="*/ 44 w 64"/>
              <a:gd name="T51" fmla="*/ 46 h 48"/>
              <a:gd name="T52" fmla="*/ 50 w 64"/>
              <a:gd name="T53" fmla="*/ 46 h 48"/>
              <a:gd name="T54" fmla="*/ 56 w 64"/>
              <a:gd name="T55" fmla="*/ 34 h 48"/>
              <a:gd name="T56" fmla="*/ 58 w 64"/>
              <a:gd name="T57" fmla="*/ 30 h 48"/>
              <a:gd name="T58" fmla="*/ 64 w 64"/>
              <a:gd name="T59" fmla="*/ 24 h 48"/>
              <a:gd name="T60" fmla="*/ 64 w 64"/>
              <a:gd name="T61" fmla="*/ 20 h 48"/>
              <a:gd name="T62" fmla="*/ 64 w 64"/>
              <a:gd name="T63" fmla="*/ 18 h 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4"/>
              <a:gd name="T97" fmla="*/ 0 h 48"/>
              <a:gd name="T98" fmla="*/ 64 w 64"/>
              <a:gd name="T99" fmla="*/ 48 h 4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4" h="48">
                <a:moveTo>
                  <a:pt x="64" y="18"/>
                </a:moveTo>
                <a:lnTo>
                  <a:pt x="60" y="16"/>
                </a:lnTo>
                <a:lnTo>
                  <a:pt x="58" y="12"/>
                </a:lnTo>
                <a:lnTo>
                  <a:pt x="58" y="8"/>
                </a:lnTo>
                <a:lnTo>
                  <a:pt x="54" y="6"/>
                </a:lnTo>
                <a:lnTo>
                  <a:pt x="50" y="0"/>
                </a:lnTo>
                <a:lnTo>
                  <a:pt x="42" y="4"/>
                </a:lnTo>
                <a:lnTo>
                  <a:pt x="34" y="6"/>
                </a:lnTo>
                <a:lnTo>
                  <a:pt x="28" y="4"/>
                </a:lnTo>
                <a:lnTo>
                  <a:pt x="24" y="2"/>
                </a:lnTo>
                <a:lnTo>
                  <a:pt x="12" y="2"/>
                </a:lnTo>
                <a:lnTo>
                  <a:pt x="4" y="2"/>
                </a:lnTo>
                <a:lnTo>
                  <a:pt x="2" y="4"/>
                </a:lnTo>
                <a:lnTo>
                  <a:pt x="0" y="6"/>
                </a:lnTo>
                <a:lnTo>
                  <a:pt x="0" y="20"/>
                </a:lnTo>
                <a:lnTo>
                  <a:pt x="8" y="20"/>
                </a:lnTo>
                <a:lnTo>
                  <a:pt x="16" y="20"/>
                </a:lnTo>
                <a:lnTo>
                  <a:pt x="22" y="22"/>
                </a:lnTo>
                <a:lnTo>
                  <a:pt x="28" y="24"/>
                </a:lnTo>
                <a:lnTo>
                  <a:pt x="26" y="36"/>
                </a:lnTo>
                <a:lnTo>
                  <a:pt x="30" y="40"/>
                </a:lnTo>
                <a:lnTo>
                  <a:pt x="32" y="40"/>
                </a:lnTo>
                <a:lnTo>
                  <a:pt x="34" y="42"/>
                </a:lnTo>
                <a:lnTo>
                  <a:pt x="38" y="46"/>
                </a:lnTo>
                <a:lnTo>
                  <a:pt x="40" y="48"/>
                </a:lnTo>
                <a:lnTo>
                  <a:pt x="44" y="46"/>
                </a:lnTo>
                <a:lnTo>
                  <a:pt x="50" y="46"/>
                </a:lnTo>
                <a:lnTo>
                  <a:pt x="56" y="34"/>
                </a:lnTo>
                <a:lnTo>
                  <a:pt x="58" y="30"/>
                </a:lnTo>
                <a:lnTo>
                  <a:pt x="64" y="24"/>
                </a:lnTo>
                <a:lnTo>
                  <a:pt x="64" y="20"/>
                </a:lnTo>
                <a:lnTo>
                  <a:pt x="64" y="1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0" name="Freeform 155"/>
          <p:cNvSpPr>
            <a:spLocks noChangeAspect="1"/>
          </p:cNvSpPr>
          <p:nvPr/>
        </p:nvSpPr>
        <p:spPr bwMode="auto">
          <a:xfrm>
            <a:off x="4295775" y="3040063"/>
            <a:ext cx="60325" cy="133350"/>
          </a:xfrm>
          <a:custGeom>
            <a:avLst/>
            <a:gdLst>
              <a:gd name="T0" fmla="*/ 24 w 40"/>
              <a:gd name="T1" fmla="*/ 90 h 90"/>
              <a:gd name="T2" fmla="*/ 16 w 40"/>
              <a:gd name="T3" fmla="*/ 90 h 90"/>
              <a:gd name="T4" fmla="*/ 12 w 40"/>
              <a:gd name="T5" fmla="*/ 90 h 90"/>
              <a:gd name="T6" fmla="*/ 8 w 40"/>
              <a:gd name="T7" fmla="*/ 90 h 90"/>
              <a:gd name="T8" fmla="*/ 6 w 40"/>
              <a:gd name="T9" fmla="*/ 76 h 90"/>
              <a:gd name="T10" fmla="*/ 8 w 40"/>
              <a:gd name="T11" fmla="*/ 66 h 90"/>
              <a:gd name="T12" fmla="*/ 6 w 40"/>
              <a:gd name="T13" fmla="*/ 64 h 90"/>
              <a:gd name="T14" fmla="*/ 4 w 40"/>
              <a:gd name="T15" fmla="*/ 64 h 90"/>
              <a:gd name="T16" fmla="*/ 0 w 40"/>
              <a:gd name="T17" fmla="*/ 62 h 90"/>
              <a:gd name="T18" fmla="*/ 0 w 40"/>
              <a:gd name="T19" fmla="*/ 58 h 90"/>
              <a:gd name="T20" fmla="*/ 0 w 40"/>
              <a:gd name="T21" fmla="*/ 52 h 90"/>
              <a:gd name="T22" fmla="*/ 2 w 40"/>
              <a:gd name="T23" fmla="*/ 48 h 90"/>
              <a:gd name="T24" fmla="*/ 6 w 40"/>
              <a:gd name="T25" fmla="*/ 38 h 90"/>
              <a:gd name="T26" fmla="*/ 10 w 40"/>
              <a:gd name="T27" fmla="*/ 32 h 90"/>
              <a:gd name="T28" fmla="*/ 12 w 40"/>
              <a:gd name="T29" fmla="*/ 26 h 90"/>
              <a:gd name="T30" fmla="*/ 12 w 40"/>
              <a:gd name="T31" fmla="*/ 22 h 90"/>
              <a:gd name="T32" fmla="*/ 12 w 40"/>
              <a:gd name="T33" fmla="*/ 18 h 90"/>
              <a:gd name="T34" fmla="*/ 10 w 40"/>
              <a:gd name="T35" fmla="*/ 16 h 90"/>
              <a:gd name="T36" fmla="*/ 8 w 40"/>
              <a:gd name="T37" fmla="*/ 14 h 90"/>
              <a:gd name="T38" fmla="*/ 8 w 40"/>
              <a:gd name="T39" fmla="*/ 12 h 90"/>
              <a:gd name="T40" fmla="*/ 10 w 40"/>
              <a:gd name="T41" fmla="*/ 6 h 90"/>
              <a:gd name="T42" fmla="*/ 12 w 40"/>
              <a:gd name="T43" fmla="*/ 0 h 90"/>
              <a:gd name="T44" fmla="*/ 16 w 40"/>
              <a:gd name="T45" fmla="*/ 4 h 90"/>
              <a:gd name="T46" fmla="*/ 22 w 40"/>
              <a:gd name="T47" fmla="*/ 6 h 90"/>
              <a:gd name="T48" fmla="*/ 36 w 40"/>
              <a:gd name="T49" fmla="*/ 6 h 90"/>
              <a:gd name="T50" fmla="*/ 38 w 40"/>
              <a:gd name="T51" fmla="*/ 8 h 90"/>
              <a:gd name="T52" fmla="*/ 40 w 40"/>
              <a:gd name="T53" fmla="*/ 12 h 90"/>
              <a:gd name="T54" fmla="*/ 38 w 40"/>
              <a:gd name="T55" fmla="*/ 24 h 90"/>
              <a:gd name="T56" fmla="*/ 34 w 40"/>
              <a:gd name="T57" fmla="*/ 34 h 90"/>
              <a:gd name="T58" fmla="*/ 30 w 40"/>
              <a:gd name="T59" fmla="*/ 40 h 90"/>
              <a:gd name="T60" fmla="*/ 28 w 40"/>
              <a:gd name="T61" fmla="*/ 50 h 90"/>
              <a:gd name="T62" fmla="*/ 30 w 40"/>
              <a:gd name="T63" fmla="*/ 54 h 90"/>
              <a:gd name="T64" fmla="*/ 30 w 40"/>
              <a:gd name="T65" fmla="*/ 60 h 90"/>
              <a:gd name="T66" fmla="*/ 30 w 40"/>
              <a:gd name="T67" fmla="*/ 64 h 90"/>
              <a:gd name="T68" fmla="*/ 28 w 40"/>
              <a:gd name="T69" fmla="*/ 68 h 90"/>
              <a:gd name="T70" fmla="*/ 30 w 40"/>
              <a:gd name="T71" fmla="*/ 70 h 90"/>
              <a:gd name="T72" fmla="*/ 32 w 40"/>
              <a:gd name="T73" fmla="*/ 74 h 90"/>
              <a:gd name="T74" fmla="*/ 30 w 40"/>
              <a:gd name="T75" fmla="*/ 78 h 90"/>
              <a:gd name="T76" fmla="*/ 28 w 40"/>
              <a:gd name="T77" fmla="*/ 80 h 90"/>
              <a:gd name="T78" fmla="*/ 26 w 40"/>
              <a:gd name="T79" fmla="*/ 84 h 90"/>
              <a:gd name="T80" fmla="*/ 24 w 40"/>
              <a:gd name="T81" fmla="*/ 86 h 90"/>
              <a:gd name="T82" fmla="*/ 24 w 40"/>
              <a:gd name="T83" fmla="*/ 90 h 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0"/>
              <a:gd name="T127" fmla="*/ 0 h 90"/>
              <a:gd name="T128" fmla="*/ 40 w 40"/>
              <a:gd name="T129" fmla="*/ 90 h 9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0" h="90">
                <a:moveTo>
                  <a:pt x="24" y="90"/>
                </a:moveTo>
                <a:lnTo>
                  <a:pt x="16" y="90"/>
                </a:lnTo>
                <a:lnTo>
                  <a:pt x="12" y="90"/>
                </a:lnTo>
                <a:lnTo>
                  <a:pt x="8" y="90"/>
                </a:lnTo>
                <a:lnTo>
                  <a:pt x="6" y="76"/>
                </a:lnTo>
                <a:lnTo>
                  <a:pt x="8" y="66"/>
                </a:lnTo>
                <a:lnTo>
                  <a:pt x="6" y="64"/>
                </a:lnTo>
                <a:lnTo>
                  <a:pt x="4" y="64"/>
                </a:lnTo>
                <a:lnTo>
                  <a:pt x="0" y="62"/>
                </a:lnTo>
                <a:lnTo>
                  <a:pt x="0" y="58"/>
                </a:lnTo>
                <a:lnTo>
                  <a:pt x="0" y="52"/>
                </a:lnTo>
                <a:lnTo>
                  <a:pt x="2" y="48"/>
                </a:lnTo>
                <a:lnTo>
                  <a:pt x="6" y="38"/>
                </a:lnTo>
                <a:lnTo>
                  <a:pt x="10" y="32"/>
                </a:lnTo>
                <a:lnTo>
                  <a:pt x="12" y="26"/>
                </a:lnTo>
                <a:lnTo>
                  <a:pt x="12" y="22"/>
                </a:lnTo>
                <a:lnTo>
                  <a:pt x="12" y="18"/>
                </a:lnTo>
                <a:lnTo>
                  <a:pt x="10" y="16"/>
                </a:lnTo>
                <a:lnTo>
                  <a:pt x="8" y="14"/>
                </a:lnTo>
                <a:lnTo>
                  <a:pt x="8" y="12"/>
                </a:lnTo>
                <a:lnTo>
                  <a:pt x="10" y="6"/>
                </a:lnTo>
                <a:lnTo>
                  <a:pt x="12" y="0"/>
                </a:lnTo>
                <a:lnTo>
                  <a:pt x="16" y="4"/>
                </a:lnTo>
                <a:lnTo>
                  <a:pt x="22" y="6"/>
                </a:lnTo>
                <a:lnTo>
                  <a:pt x="36" y="6"/>
                </a:lnTo>
                <a:lnTo>
                  <a:pt x="38" y="8"/>
                </a:lnTo>
                <a:lnTo>
                  <a:pt x="40" y="12"/>
                </a:lnTo>
                <a:lnTo>
                  <a:pt x="38" y="24"/>
                </a:lnTo>
                <a:lnTo>
                  <a:pt x="34" y="34"/>
                </a:lnTo>
                <a:lnTo>
                  <a:pt x="30" y="40"/>
                </a:lnTo>
                <a:lnTo>
                  <a:pt x="28" y="50"/>
                </a:lnTo>
                <a:lnTo>
                  <a:pt x="30" y="54"/>
                </a:lnTo>
                <a:lnTo>
                  <a:pt x="30" y="60"/>
                </a:lnTo>
                <a:lnTo>
                  <a:pt x="30" y="64"/>
                </a:lnTo>
                <a:lnTo>
                  <a:pt x="28" y="68"/>
                </a:lnTo>
                <a:lnTo>
                  <a:pt x="30" y="70"/>
                </a:lnTo>
                <a:lnTo>
                  <a:pt x="32" y="74"/>
                </a:lnTo>
                <a:lnTo>
                  <a:pt x="30" y="78"/>
                </a:lnTo>
                <a:lnTo>
                  <a:pt x="28" y="80"/>
                </a:lnTo>
                <a:lnTo>
                  <a:pt x="26" y="84"/>
                </a:lnTo>
                <a:lnTo>
                  <a:pt x="24" y="86"/>
                </a:lnTo>
                <a:lnTo>
                  <a:pt x="24" y="9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61" name="Group 156"/>
          <p:cNvGrpSpPr>
            <a:grpSpLocks/>
          </p:cNvGrpSpPr>
          <p:nvPr/>
        </p:nvGrpSpPr>
        <p:grpSpPr bwMode="auto">
          <a:xfrm>
            <a:off x="4305300" y="2998717"/>
            <a:ext cx="268288" cy="204858"/>
            <a:chOff x="2619" y="1413"/>
            <a:chExt cx="169" cy="131"/>
          </a:xfrm>
          <a:solidFill>
            <a:srgbClr val="003399"/>
          </a:solidFill>
        </p:grpSpPr>
        <p:sp>
          <p:nvSpPr>
            <p:cNvPr id="462" name="Freeform 157"/>
            <p:cNvSpPr>
              <a:spLocks noChangeAspect="1"/>
            </p:cNvSpPr>
            <p:nvPr/>
          </p:nvSpPr>
          <p:spPr bwMode="auto">
            <a:xfrm>
              <a:off x="2773" y="1477"/>
              <a:ext cx="15" cy="9"/>
            </a:xfrm>
            <a:custGeom>
              <a:avLst/>
              <a:gdLst>
                <a:gd name="T0" fmla="*/ 16 w 16"/>
                <a:gd name="T1" fmla="*/ 6 h 10"/>
                <a:gd name="T2" fmla="*/ 12 w 16"/>
                <a:gd name="T3" fmla="*/ 0 h 10"/>
                <a:gd name="T4" fmla="*/ 6 w 16"/>
                <a:gd name="T5" fmla="*/ 0 h 10"/>
                <a:gd name="T6" fmla="*/ 4 w 16"/>
                <a:gd name="T7" fmla="*/ 0 h 10"/>
                <a:gd name="T8" fmla="*/ 2 w 16"/>
                <a:gd name="T9" fmla="*/ 2 h 10"/>
                <a:gd name="T10" fmla="*/ 0 w 16"/>
                <a:gd name="T11" fmla="*/ 10 h 10"/>
                <a:gd name="T12" fmla="*/ 16 w 16"/>
                <a:gd name="T13" fmla="*/ 10 h 10"/>
                <a:gd name="T14" fmla="*/ 14 w 16"/>
                <a:gd name="T15" fmla="*/ 4 h 10"/>
                <a:gd name="T16" fmla="*/ 16 w 16"/>
                <a:gd name="T17" fmla="*/ 6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10"/>
                <a:gd name="T29" fmla="*/ 16 w 1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10">
                  <a:moveTo>
                    <a:pt x="16" y="6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4" y="4"/>
                  </a:lnTo>
                  <a:lnTo>
                    <a:pt x="16" y="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Freeform 158"/>
            <p:cNvSpPr>
              <a:spLocks noChangeAspect="1"/>
            </p:cNvSpPr>
            <p:nvPr/>
          </p:nvSpPr>
          <p:spPr bwMode="auto">
            <a:xfrm>
              <a:off x="2619" y="1413"/>
              <a:ext cx="163" cy="131"/>
            </a:xfrm>
            <a:custGeom>
              <a:avLst/>
              <a:gdLst>
                <a:gd name="T0" fmla="*/ 174 w 174"/>
                <a:gd name="T1" fmla="*/ 34 h 140"/>
                <a:gd name="T2" fmla="*/ 164 w 174"/>
                <a:gd name="T3" fmla="*/ 44 h 140"/>
                <a:gd name="T4" fmla="*/ 138 w 174"/>
                <a:gd name="T5" fmla="*/ 56 h 140"/>
                <a:gd name="T6" fmla="*/ 128 w 174"/>
                <a:gd name="T7" fmla="*/ 68 h 140"/>
                <a:gd name="T8" fmla="*/ 128 w 174"/>
                <a:gd name="T9" fmla="*/ 86 h 140"/>
                <a:gd name="T10" fmla="*/ 124 w 174"/>
                <a:gd name="T11" fmla="*/ 96 h 140"/>
                <a:gd name="T12" fmla="*/ 106 w 174"/>
                <a:gd name="T13" fmla="*/ 118 h 140"/>
                <a:gd name="T14" fmla="*/ 102 w 174"/>
                <a:gd name="T15" fmla="*/ 126 h 140"/>
                <a:gd name="T16" fmla="*/ 64 w 174"/>
                <a:gd name="T17" fmla="*/ 128 h 140"/>
                <a:gd name="T18" fmla="*/ 56 w 174"/>
                <a:gd name="T19" fmla="*/ 134 h 140"/>
                <a:gd name="T20" fmla="*/ 50 w 174"/>
                <a:gd name="T21" fmla="*/ 140 h 140"/>
                <a:gd name="T22" fmla="*/ 42 w 174"/>
                <a:gd name="T23" fmla="*/ 140 h 140"/>
                <a:gd name="T24" fmla="*/ 36 w 174"/>
                <a:gd name="T25" fmla="*/ 130 h 140"/>
                <a:gd name="T26" fmla="*/ 34 w 174"/>
                <a:gd name="T27" fmla="*/ 122 h 140"/>
                <a:gd name="T28" fmla="*/ 24 w 174"/>
                <a:gd name="T29" fmla="*/ 120 h 140"/>
                <a:gd name="T30" fmla="*/ 20 w 174"/>
                <a:gd name="T31" fmla="*/ 116 h 140"/>
                <a:gd name="T32" fmla="*/ 24 w 174"/>
                <a:gd name="T33" fmla="*/ 108 h 140"/>
                <a:gd name="T34" fmla="*/ 24 w 174"/>
                <a:gd name="T35" fmla="*/ 100 h 140"/>
                <a:gd name="T36" fmla="*/ 24 w 174"/>
                <a:gd name="T37" fmla="*/ 94 h 140"/>
                <a:gd name="T38" fmla="*/ 24 w 174"/>
                <a:gd name="T39" fmla="*/ 84 h 140"/>
                <a:gd name="T40" fmla="*/ 24 w 174"/>
                <a:gd name="T41" fmla="*/ 70 h 140"/>
                <a:gd name="T42" fmla="*/ 32 w 174"/>
                <a:gd name="T43" fmla="*/ 54 h 140"/>
                <a:gd name="T44" fmla="*/ 32 w 174"/>
                <a:gd name="T45" fmla="*/ 38 h 140"/>
                <a:gd name="T46" fmla="*/ 16 w 174"/>
                <a:gd name="T47" fmla="*/ 36 h 140"/>
                <a:gd name="T48" fmla="*/ 6 w 174"/>
                <a:gd name="T49" fmla="*/ 30 h 140"/>
                <a:gd name="T50" fmla="*/ 4 w 174"/>
                <a:gd name="T51" fmla="*/ 22 h 140"/>
                <a:gd name="T52" fmla="*/ 0 w 174"/>
                <a:gd name="T53" fmla="*/ 16 h 140"/>
                <a:gd name="T54" fmla="*/ 0 w 174"/>
                <a:gd name="T55" fmla="*/ 10 h 140"/>
                <a:gd name="T56" fmla="*/ 12 w 174"/>
                <a:gd name="T57" fmla="*/ 6 h 140"/>
                <a:gd name="T58" fmla="*/ 14 w 174"/>
                <a:gd name="T59" fmla="*/ 0 h 140"/>
                <a:gd name="T60" fmla="*/ 40 w 174"/>
                <a:gd name="T61" fmla="*/ 2 h 140"/>
                <a:gd name="T62" fmla="*/ 80 w 174"/>
                <a:gd name="T63" fmla="*/ 8 h 140"/>
                <a:gd name="T64" fmla="*/ 124 w 174"/>
                <a:gd name="T65" fmla="*/ 16 h 140"/>
                <a:gd name="T66" fmla="*/ 150 w 174"/>
                <a:gd name="T67" fmla="*/ 20 h 140"/>
                <a:gd name="T68" fmla="*/ 154 w 174"/>
                <a:gd name="T69" fmla="*/ 22 h 140"/>
                <a:gd name="T70" fmla="*/ 174 w 174"/>
                <a:gd name="T71" fmla="*/ 32 h 1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"/>
                <a:gd name="T109" fmla="*/ 0 h 140"/>
                <a:gd name="T110" fmla="*/ 174 w 174"/>
                <a:gd name="T111" fmla="*/ 140 h 1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" h="140">
                  <a:moveTo>
                    <a:pt x="174" y="32"/>
                  </a:moveTo>
                  <a:lnTo>
                    <a:pt x="174" y="34"/>
                  </a:lnTo>
                  <a:lnTo>
                    <a:pt x="168" y="38"/>
                  </a:lnTo>
                  <a:lnTo>
                    <a:pt x="164" y="44"/>
                  </a:lnTo>
                  <a:lnTo>
                    <a:pt x="146" y="52"/>
                  </a:lnTo>
                  <a:lnTo>
                    <a:pt x="138" y="56"/>
                  </a:lnTo>
                  <a:lnTo>
                    <a:pt x="134" y="62"/>
                  </a:lnTo>
                  <a:lnTo>
                    <a:pt x="128" y="68"/>
                  </a:lnTo>
                  <a:lnTo>
                    <a:pt x="126" y="80"/>
                  </a:lnTo>
                  <a:lnTo>
                    <a:pt x="128" y="86"/>
                  </a:lnTo>
                  <a:lnTo>
                    <a:pt x="132" y="90"/>
                  </a:lnTo>
                  <a:lnTo>
                    <a:pt x="124" y="96"/>
                  </a:lnTo>
                  <a:lnTo>
                    <a:pt x="112" y="108"/>
                  </a:lnTo>
                  <a:lnTo>
                    <a:pt x="106" y="118"/>
                  </a:lnTo>
                  <a:lnTo>
                    <a:pt x="102" y="122"/>
                  </a:lnTo>
                  <a:lnTo>
                    <a:pt x="102" y="126"/>
                  </a:lnTo>
                  <a:lnTo>
                    <a:pt x="70" y="126"/>
                  </a:lnTo>
                  <a:lnTo>
                    <a:pt x="64" y="128"/>
                  </a:lnTo>
                  <a:lnTo>
                    <a:pt x="62" y="132"/>
                  </a:lnTo>
                  <a:lnTo>
                    <a:pt x="56" y="134"/>
                  </a:lnTo>
                  <a:lnTo>
                    <a:pt x="54" y="136"/>
                  </a:lnTo>
                  <a:lnTo>
                    <a:pt x="50" y="140"/>
                  </a:lnTo>
                  <a:lnTo>
                    <a:pt x="48" y="140"/>
                  </a:lnTo>
                  <a:lnTo>
                    <a:pt x="42" y="140"/>
                  </a:lnTo>
                  <a:lnTo>
                    <a:pt x="38" y="136"/>
                  </a:lnTo>
                  <a:lnTo>
                    <a:pt x="36" y="130"/>
                  </a:lnTo>
                  <a:lnTo>
                    <a:pt x="36" y="124"/>
                  </a:lnTo>
                  <a:lnTo>
                    <a:pt x="34" y="122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0" y="116"/>
                  </a:lnTo>
                  <a:lnTo>
                    <a:pt x="22" y="112"/>
                  </a:lnTo>
                  <a:lnTo>
                    <a:pt x="24" y="108"/>
                  </a:lnTo>
                  <a:lnTo>
                    <a:pt x="26" y="104"/>
                  </a:lnTo>
                  <a:lnTo>
                    <a:pt x="24" y="100"/>
                  </a:lnTo>
                  <a:lnTo>
                    <a:pt x="22" y="98"/>
                  </a:lnTo>
                  <a:lnTo>
                    <a:pt x="24" y="9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22" y="80"/>
                  </a:lnTo>
                  <a:lnTo>
                    <a:pt x="24" y="70"/>
                  </a:lnTo>
                  <a:lnTo>
                    <a:pt x="28" y="64"/>
                  </a:lnTo>
                  <a:lnTo>
                    <a:pt x="32" y="54"/>
                  </a:lnTo>
                  <a:lnTo>
                    <a:pt x="34" y="42"/>
                  </a:lnTo>
                  <a:lnTo>
                    <a:pt x="32" y="38"/>
                  </a:lnTo>
                  <a:lnTo>
                    <a:pt x="30" y="36"/>
                  </a:lnTo>
                  <a:lnTo>
                    <a:pt x="16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0" y="2"/>
                  </a:lnTo>
                  <a:lnTo>
                    <a:pt x="60" y="4"/>
                  </a:lnTo>
                  <a:lnTo>
                    <a:pt x="80" y="8"/>
                  </a:lnTo>
                  <a:lnTo>
                    <a:pt x="102" y="10"/>
                  </a:lnTo>
                  <a:lnTo>
                    <a:pt x="124" y="16"/>
                  </a:lnTo>
                  <a:lnTo>
                    <a:pt x="136" y="18"/>
                  </a:lnTo>
                  <a:lnTo>
                    <a:pt x="150" y="20"/>
                  </a:lnTo>
                  <a:lnTo>
                    <a:pt x="152" y="20"/>
                  </a:lnTo>
                  <a:lnTo>
                    <a:pt x="154" y="22"/>
                  </a:lnTo>
                  <a:lnTo>
                    <a:pt x="160" y="26"/>
                  </a:lnTo>
                  <a:lnTo>
                    <a:pt x="174" y="3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4" name="Group 159"/>
          <p:cNvGrpSpPr>
            <a:grpSpLocks/>
          </p:cNvGrpSpPr>
          <p:nvPr/>
        </p:nvGrpSpPr>
        <p:grpSpPr bwMode="auto">
          <a:xfrm>
            <a:off x="4400550" y="2805753"/>
            <a:ext cx="306388" cy="251772"/>
            <a:chOff x="2679" y="1291"/>
            <a:chExt cx="193" cy="161"/>
          </a:xfrm>
          <a:solidFill>
            <a:srgbClr val="003399"/>
          </a:solidFill>
        </p:grpSpPr>
        <p:sp>
          <p:nvSpPr>
            <p:cNvPr id="465" name="Freeform 160"/>
            <p:cNvSpPr>
              <a:spLocks noChangeAspect="1"/>
            </p:cNvSpPr>
            <p:nvPr/>
          </p:nvSpPr>
          <p:spPr bwMode="auto">
            <a:xfrm>
              <a:off x="2863" y="1426"/>
              <a:ext cx="9" cy="26"/>
            </a:xfrm>
            <a:custGeom>
              <a:avLst/>
              <a:gdLst>
                <a:gd name="T0" fmla="*/ 0 w 10"/>
                <a:gd name="T1" fmla="*/ 28 h 28"/>
                <a:gd name="T2" fmla="*/ 0 w 10"/>
                <a:gd name="T3" fmla="*/ 12 h 28"/>
                <a:gd name="T4" fmla="*/ 2 w 10"/>
                <a:gd name="T5" fmla="*/ 6 h 28"/>
                <a:gd name="T6" fmla="*/ 6 w 10"/>
                <a:gd name="T7" fmla="*/ 0 h 28"/>
                <a:gd name="T8" fmla="*/ 8 w 10"/>
                <a:gd name="T9" fmla="*/ 6 h 28"/>
                <a:gd name="T10" fmla="*/ 10 w 10"/>
                <a:gd name="T11" fmla="*/ 10 h 28"/>
                <a:gd name="T12" fmla="*/ 10 w 10"/>
                <a:gd name="T13" fmla="*/ 28 h 28"/>
                <a:gd name="T14" fmla="*/ 0 w 10"/>
                <a:gd name="T15" fmla="*/ 28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28"/>
                <a:gd name="T26" fmla="*/ 10 w 1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28">
                  <a:moveTo>
                    <a:pt x="0" y="28"/>
                  </a:moveTo>
                  <a:lnTo>
                    <a:pt x="0" y="12"/>
                  </a:lnTo>
                  <a:lnTo>
                    <a:pt x="2" y="6"/>
                  </a:lnTo>
                  <a:lnTo>
                    <a:pt x="6" y="0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2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6" name="Freeform 161"/>
            <p:cNvSpPr>
              <a:spLocks noChangeAspect="1"/>
            </p:cNvSpPr>
            <p:nvPr/>
          </p:nvSpPr>
          <p:spPr bwMode="auto">
            <a:xfrm>
              <a:off x="2679" y="1291"/>
              <a:ext cx="167" cy="152"/>
            </a:xfrm>
            <a:custGeom>
              <a:avLst/>
              <a:gdLst>
                <a:gd name="T0" fmla="*/ 174 w 178"/>
                <a:gd name="T1" fmla="*/ 128 h 162"/>
                <a:gd name="T2" fmla="*/ 162 w 178"/>
                <a:gd name="T3" fmla="*/ 136 h 162"/>
                <a:gd name="T4" fmla="*/ 154 w 178"/>
                <a:gd name="T5" fmla="*/ 142 h 162"/>
                <a:gd name="T6" fmla="*/ 138 w 178"/>
                <a:gd name="T7" fmla="*/ 138 h 162"/>
                <a:gd name="T8" fmla="*/ 126 w 178"/>
                <a:gd name="T9" fmla="*/ 134 h 162"/>
                <a:gd name="T10" fmla="*/ 114 w 178"/>
                <a:gd name="T11" fmla="*/ 138 h 162"/>
                <a:gd name="T12" fmla="*/ 110 w 178"/>
                <a:gd name="T13" fmla="*/ 150 h 162"/>
                <a:gd name="T14" fmla="*/ 96 w 178"/>
                <a:gd name="T15" fmla="*/ 156 h 162"/>
                <a:gd name="T16" fmla="*/ 88 w 178"/>
                <a:gd name="T17" fmla="*/ 150 h 162"/>
                <a:gd name="T18" fmla="*/ 72 w 178"/>
                <a:gd name="T19" fmla="*/ 148 h 162"/>
                <a:gd name="T20" fmla="*/ 38 w 178"/>
                <a:gd name="T21" fmla="*/ 140 h 162"/>
                <a:gd name="T22" fmla="*/ 44 w 178"/>
                <a:gd name="T23" fmla="*/ 136 h 162"/>
                <a:gd name="T24" fmla="*/ 48 w 178"/>
                <a:gd name="T25" fmla="*/ 114 h 162"/>
                <a:gd name="T26" fmla="*/ 48 w 178"/>
                <a:gd name="T27" fmla="*/ 92 h 162"/>
                <a:gd name="T28" fmla="*/ 38 w 178"/>
                <a:gd name="T29" fmla="*/ 68 h 162"/>
                <a:gd name="T30" fmla="*/ 30 w 178"/>
                <a:gd name="T31" fmla="*/ 62 h 162"/>
                <a:gd name="T32" fmla="*/ 8 w 178"/>
                <a:gd name="T33" fmla="*/ 58 h 162"/>
                <a:gd name="T34" fmla="*/ 2 w 178"/>
                <a:gd name="T35" fmla="*/ 50 h 162"/>
                <a:gd name="T36" fmla="*/ 6 w 178"/>
                <a:gd name="T37" fmla="*/ 42 h 162"/>
                <a:gd name="T38" fmla="*/ 16 w 178"/>
                <a:gd name="T39" fmla="*/ 36 h 162"/>
                <a:gd name="T40" fmla="*/ 24 w 178"/>
                <a:gd name="T41" fmla="*/ 36 h 162"/>
                <a:gd name="T42" fmla="*/ 32 w 178"/>
                <a:gd name="T43" fmla="*/ 40 h 162"/>
                <a:gd name="T44" fmla="*/ 42 w 178"/>
                <a:gd name="T45" fmla="*/ 42 h 162"/>
                <a:gd name="T46" fmla="*/ 44 w 178"/>
                <a:gd name="T47" fmla="*/ 36 h 162"/>
                <a:gd name="T48" fmla="*/ 40 w 178"/>
                <a:gd name="T49" fmla="*/ 32 h 162"/>
                <a:gd name="T50" fmla="*/ 46 w 178"/>
                <a:gd name="T51" fmla="*/ 26 h 162"/>
                <a:gd name="T52" fmla="*/ 56 w 178"/>
                <a:gd name="T53" fmla="*/ 30 h 162"/>
                <a:gd name="T54" fmla="*/ 66 w 178"/>
                <a:gd name="T55" fmla="*/ 30 h 162"/>
                <a:gd name="T56" fmla="*/ 68 w 178"/>
                <a:gd name="T57" fmla="*/ 22 h 162"/>
                <a:gd name="T58" fmla="*/ 80 w 178"/>
                <a:gd name="T59" fmla="*/ 14 h 162"/>
                <a:gd name="T60" fmla="*/ 86 w 178"/>
                <a:gd name="T61" fmla="*/ 6 h 162"/>
                <a:gd name="T62" fmla="*/ 98 w 178"/>
                <a:gd name="T63" fmla="*/ 0 h 162"/>
                <a:gd name="T64" fmla="*/ 106 w 178"/>
                <a:gd name="T65" fmla="*/ 8 h 162"/>
                <a:gd name="T66" fmla="*/ 120 w 178"/>
                <a:gd name="T67" fmla="*/ 12 h 162"/>
                <a:gd name="T68" fmla="*/ 122 w 178"/>
                <a:gd name="T69" fmla="*/ 18 h 162"/>
                <a:gd name="T70" fmla="*/ 130 w 178"/>
                <a:gd name="T71" fmla="*/ 20 h 162"/>
                <a:gd name="T72" fmla="*/ 132 w 178"/>
                <a:gd name="T73" fmla="*/ 22 h 162"/>
                <a:gd name="T74" fmla="*/ 140 w 178"/>
                <a:gd name="T75" fmla="*/ 28 h 162"/>
                <a:gd name="T76" fmla="*/ 154 w 178"/>
                <a:gd name="T77" fmla="*/ 30 h 162"/>
                <a:gd name="T78" fmla="*/ 168 w 178"/>
                <a:gd name="T79" fmla="*/ 34 h 162"/>
                <a:gd name="T80" fmla="*/ 174 w 178"/>
                <a:gd name="T81" fmla="*/ 44 h 162"/>
                <a:gd name="T82" fmla="*/ 168 w 178"/>
                <a:gd name="T83" fmla="*/ 60 h 162"/>
                <a:gd name="T84" fmla="*/ 164 w 178"/>
                <a:gd name="T85" fmla="*/ 64 h 162"/>
                <a:gd name="T86" fmla="*/ 158 w 178"/>
                <a:gd name="T87" fmla="*/ 70 h 162"/>
                <a:gd name="T88" fmla="*/ 150 w 178"/>
                <a:gd name="T89" fmla="*/ 82 h 162"/>
                <a:gd name="T90" fmla="*/ 154 w 178"/>
                <a:gd name="T91" fmla="*/ 88 h 162"/>
                <a:gd name="T92" fmla="*/ 154 w 178"/>
                <a:gd name="T93" fmla="*/ 84 h 162"/>
                <a:gd name="T94" fmla="*/ 160 w 178"/>
                <a:gd name="T95" fmla="*/ 84 h 162"/>
                <a:gd name="T96" fmla="*/ 162 w 178"/>
                <a:gd name="T97" fmla="*/ 96 h 162"/>
                <a:gd name="T98" fmla="*/ 166 w 178"/>
                <a:gd name="T99" fmla="*/ 100 h 162"/>
                <a:gd name="T100" fmla="*/ 158 w 178"/>
                <a:gd name="T101" fmla="*/ 108 h 162"/>
                <a:gd name="T102" fmla="*/ 170 w 178"/>
                <a:gd name="T103" fmla="*/ 124 h 162"/>
                <a:gd name="T104" fmla="*/ 178 w 178"/>
                <a:gd name="T105" fmla="*/ 128 h 1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8"/>
                <a:gd name="T160" fmla="*/ 0 h 162"/>
                <a:gd name="T161" fmla="*/ 178 w 178"/>
                <a:gd name="T162" fmla="*/ 162 h 1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8" h="162">
                  <a:moveTo>
                    <a:pt x="178" y="128"/>
                  </a:moveTo>
                  <a:lnTo>
                    <a:pt x="174" y="128"/>
                  </a:lnTo>
                  <a:lnTo>
                    <a:pt x="168" y="132"/>
                  </a:lnTo>
                  <a:lnTo>
                    <a:pt x="162" y="136"/>
                  </a:lnTo>
                  <a:lnTo>
                    <a:pt x="158" y="140"/>
                  </a:lnTo>
                  <a:lnTo>
                    <a:pt x="154" y="142"/>
                  </a:lnTo>
                  <a:lnTo>
                    <a:pt x="146" y="140"/>
                  </a:lnTo>
                  <a:lnTo>
                    <a:pt x="138" y="138"/>
                  </a:lnTo>
                  <a:lnTo>
                    <a:pt x="132" y="134"/>
                  </a:lnTo>
                  <a:lnTo>
                    <a:pt x="126" y="134"/>
                  </a:lnTo>
                  <a:lnTo>
                    <a:pt x="120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50"/>
                  </a:lnTo>
                  <a:lnTo>
                    <a:pt x="110" y="162"/>
                  </a:lnTo>
                  <a:lnTo>
                    <a:pt x="96" y="156"/>
                  </a:lnTo>
                  <a:lnTo>
                    <a:pt x="90" y="152"/>
                  </a:lnTo>
                  <a:lnTo>
                    <a:pt x="88" y="150"/>
                  </a:lnTo>
                  <a:lnTo>
                    <a:pt x="86" y="150"/>
                  </a:lnTo>
                  <a:lnTo>
                    <a:pt x="72" y="148"/>
                  </a:lnTo>
                  <a:lnTo>
                    <a:pt x="60" y="146"/>
                  </a:lnTo>
                  <a:lnTo>
                    <a:pt x="38" y="140"/>
                  </a:lnTo>
                  <a:lnTo>
                    <a:pt x="42" y="138"/>
                  </a:lnTo>
                  <a:lnTo>
                    <a:pt x="44" y="136"/>
                  </a:lnTo>
                  <a:lnTo>
                    <a:pt x="46" y="126"/>
                  </a:lnTo>
                  <a:lnTo>
                    <a:pt x="48" y="114"/>
                  </a:lnTo>
                  <a:lnTo>
                    <a:pt x="48" y="106"/>
                  </a:lnTo>
                  <a:lnTo>
                    <a:pt x="48" y="92"/>
                  </a:lnTo>
                  <a:lnTo>
                    <a:pt x="44" y="80"/>
                  </a:lnTo>
                  <a:lnTo>
                    <a:pt x="38" y="68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12" y="60"/>
                  </a:lnTo>
                  <a:lnTo>
                    <a:pt x="8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6" y="42"/>
                  </a:lnTo>
                  <a:lnTo>
                    <a:pt x="12" y="40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8" y="38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44" y="40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0" y="32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0" y="28"/>
                  </a:lnTo>
                  <a:lnTo>
                    <a:pt x="56" y="30"/>
                  </a:lnTo>
                  <a:lnTo>
                    <a:pt x="62" y="30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8" y="22"/>
                  </a:lnTo>
                  <a:lnTo>
                    <a:pt x="72" y="18"/>
                  </a:lnTo>
                  <a:lnTo>
                    <a:pt x="80" y="14"/>
                  </a:lnTo>
                  <a:lnTo>
                    <a:pt x="86" y="10"/>
                  </a:lnTo>
                  <a:lnTo>
                    <a:pt x="86" y="6"/>
                  </a:lnTo>
                  <a:lnTo>
                    <a:pt x="88" y="2"/>
                  </a:lnTo>
                  <a:lnTo>
                    <a:pt x="98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2" y="10"/>
                  </a:lnTo>
                  <a:lnTo>
                    <a:pt x="120" y="12"/>
                  </a:lnTo>
                  <a:lnTo>
                    <a:pt x="120" y="16"/>
                  </a:lnTo>
                  <a:lnTo>
                    <a:pt x="122" y="18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6" y="26"/>
                  </a:lnTo>
                  <a:lnTo>
                    <a:pt x="140" y="28"/>
                  </a:lnTo>
                  <a:lnTo>
                    <a:pt x="150" y="28"/>
                  </a:lnTo>
                  <a:lnTo>
                    <a:pt x="154" y="30"/>
                  </a:lnTo>
                  <a:lnTo>
                    <a:pt x="160" y="32"/>
                  </a:lnTo>
                  <a:lnTo>
                    <a:pt x="168" y="34"/>
                  </a:lnTo>
                  <a:lnTo>
                    <a:pt x="176" y="36"/>
                  </a:lnTo>
                  <a:lnTo>
                    <a:pt x="174" y="44"/>
                  </a:lnTo>
                  <a:lnTo>
                    <a:pt x="172" y="54"/>
                  </a:lnTo>
                  <a:lnTo>
                    <a:pt x="168" y="60"/>
                  </a:lnTo>
                  <a:lnTo>
                    <a:pt x="166" y="62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58" y="70"/>
                  </a:lnTo>
                  <a:lnTo>
                    <a:pt x="154" y="74"/>
                  </a:lnTo>
                  <a:lnTo>
                    <a:pt x="150" y="82"/>
                  </a:lnTo>
                  <a:lnTo>
                    <a:pt x="150" y="88"/>
                  </a:lnTo>
                  <a:lnTo>
                    <a:pt x="154" y="88"/>
                  </a:lnTo>
                  <a:lnTo>
                    <a:pt x="154" y="86"/>
                  </a:lnTo>
                  <a:lnTo>
                    <a:pt x="154" y="84"/>
                  </a:lnTo>
                  <a:lnTo>
                    <a:pt x="158" y="86"/>
                  </a:lnTo>
                  <a:lnTo>
                    <a:pt x="160" y="84"/>
                  </a:lnTo>
                  <a:lnTo>
                    <a:pt x="162" y="94"/>
                  </a:lnTo>
                  <a:lnTo>
                    <a:pt x="162" y="96"/>
                  </a:lnTo>
                  <a:lnTo>
                    <a:pt x="164" y="98"/>
                  </a:lnTo>
                  <a:lnTo>
                    <a:pt x="166" y="100"/>
                  </a:lnTo>
                  <a:lnTo>
                    <a:pt x="166" y="102"/>
                  </a:lnTo>
                  <a:lnTo>
                    <a:pt x="158" y="108"/>
                  </a:lnTo>
                  <a:lnTo>
                    <a:pt x="166" y="118"/>
                  </a:lnTo>
                  <a:lnTo>
                    <a:pt x="170" y="124"/>
                  </a:lnTo>
                  <a:lnTo>
                    <a:pt x="176" y="128"/>
                  </a:lnTo>
                  <a:lnTo>
                    <a:pt x="178" y="12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67" name="Freeform 162"/>
          <p:cNvSpPr>
            <a:spLocks noChangeAspect="1"/>
          </p:cNvSpPr>
          <p:nvPr/>
        </p:nvSpPr>
        <p:spPr bwMode="auto">
          <a:xfrm>
            <a:off x="4546600" y="2794000"/>
            <a:ext cx="80963" cy="50800"/>
          </a:xfrm>
          <a:custGeom>
            <a:avLst/>
            <a:gdLst>
              <a:gd name="T0" fmla="*/ 46 w 54"/>
              <a:gd name="T1" fmla="*/ 34 h 34"/>
              <a:gd name="T2" fmla="*/ 46 w 54"/>
              <a:gd name="T3" fmla="*/ 32 h 34"/>
              <a:gd name="T4" fmla="*/ 46 w 54"/>
              <a:gd name="T5" fmla="*/ 30 h 34"/>
              <a:gd name="T6" fmla="*/ 44 w 54"/>
              <a:gd name="T7" fmla="*/ 28 h 34"/>
              <a:gd name="T8" fmla="*/ 46 w 54"/>
              <a:gd name="T9" fmla="*/ 26 h 34"/>
              <a:gd name="T10" fmla="*/ 48 w 54"/>
              <a:gd name="T11" fmla="*/ 22 h 34"/>
              <a:gd name="T12" fmla="*/ 52 w 54"/>
              <a:gd name="T13" fmla="*/ 20 h 34"/>
              <a:gd name="T14" fmla="*/ 54 w 54"/>
              <a:gd name="T15" fmla="*/ 16 h 34"/>
              <a:gd name="T16" fmla="*/ 52 w 54"/>
              <a:gd name="T17" fmla="*/ 12 h 34"/>
              <a:gd name="T18" fmla="*/ 50 w 54"/>
              <a:gd name="T19" fmla="*/ 10 h 34"/>
              <a:gd name="T20" fmla="*/ 44 w 54"/>
              <a:gd name="T21" fmla="*/ 6 h 34"/>
              <a:gd name="T22" fmla="*/ 30 w 54"/>
              <a:gd name="T23" fmla="*/ 0 h 34"/>
              <a:gd name="T24" fmla="*/ 16 w 54"/>
              <a:gd name="T25" fmla="*/ 4 h 34"/>
              <a:gd name="T26" fmla="*/ 12 w 54"/>
              <a:gd name="T27" fmla="*/ 2 h 34"/>
              <a:gd name="T28" fmla="*/ 10 w 54"/>
              <a:gd name="T29" fmla="*/ 0 h 34"/>
              <a:gd name="T30" fmla="*/ 0 w 54"/>
              <a:gd name="T31" fmla="*/ 6 h 34"/>
              <a:gd name="T32" fmla="*/ 2 w 54"/>
              <a:gd name="T33" fmla="*/ 10 h 34"/>
              <a:gd name="T34" fmla="*/ 8 w 54"/>
              <a:gd name="T35" fmla="*/ 14 h 34"/>
              <a:gd name="T36" fmla="*/ 14 w 54"/>
              <a:gd name="T37" fmla="*/ 16 h 34"/>
              <a:gd name="T38" fmla="*/ 22 w 54"/>
              <a:gd name="T39" fmla="*/ 18 h 34"/>
              <a:gd name="T40" fmla="*/ 22 w 54"/>
              <a:gd name="T41" fmla="*/ 22 h 34"/>
              <a:gd name="T42" fmla="*/ 24 w 54"/>
              <a:gd name="T43" fmla="*/ 24 h 34"/>
              <a:gd name="T44" fmla="*/ 28 w 54"/>
              <a:gd name="T45" fmla="*/ 26 h 34"/>
              <a:gd name="T46" fmla="*/ 32 w 54"/>
              <a:gd name="T47" fmla="*/ 26 h 34"/>
              <a:gd name="T48" fmla="*/ 32 w 54"/>
              <a:gd name="T49" fmla="*/ 28 h 34"/>
              <a:gd name="T50" fmla="*/ 34 w 54"/>
              <a:gd name="T51" fmla="*/ 28 h 34"/>
              <a:gd name="T52" fmla="*/ 38 w 54"/>
              <a:gd name="T53" fmla="*/ 32 h 34"/>
              <a:gd name="T54" fmla="*/ 42 w 54"/>
              <a:gd name="T55" fmla="*/ 34 h 34"/>
              <a:gd name="T56" fmla="*/ 46 w 54"/>
              <a:gd name="T57" fmla="*/ 34 h 3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4"/>
              <a:gd name="T88" fmla="*/ 0 h 34"/>
              <a:gd name="T89" fmla="*/ 54 w 54"/>
              <a:gd name="T90" fmla="*/ 34 h 3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4" h="34">
                <a:moveTo>
                  <a:pt x="46" y="34"/>
                </a:moveTo>
                <a:lnTo>
                  <a:pt x="46" y="32"/>
                </a:lnTo>
                <a:lnTo>
                  <a:pt x="46" y="30"/>
                </a:lnTo>
                <a:lnTo>
                  <a:pt x="44" y="28"/>
                </a:lnTo>
                <a:lnTo>
                  <a:pt x="46" y="26"/>
                </a:lnTo>
                <a:lnTo>
                  <a:pt x="48" y="22"/>
                </a:lnTo>
                <a:lnTo>
                  <a:pt x="52" y="20"/>
                </a:lnTo>
                <a:lnTo>
                  <a:pt x="54" y="16"/>
                </a:lnTo>
                <a:lnTo>
                  <a:pt x="52" y="12"/>
                </a:lnTo>
                <a:lnTo>
                  <a:pt x="50" y="10"/>
                </a:lnTo>
                <a:lnTo>
                  <a:pt x="44" y="6"/>
                </a:lnTo>
                <a:lnTo>
                  <a:pt x="30" y="0"/>
                </a:lnTo>
                <a:lnTo>
                  <a:pt x="16" y="4"/>
                </a:lnTo>
                <a:lnTo>
                  <a:pt x="12" y="2"/>
                </a:lnTo>
                <a:lnTo>
                  <a:pt x="10" y="0"/>
                </a:lnTo>
                <a:lnTo>
                  <a:pt x="0" y="6"/>
                </a:lnTo>
                <a:lnTo>
                  <a:pt x="2" y="10"/>
                </a:lnTo>
                <a:lnTo>
                  <a:pt x="8" y="14"/>
                </a:lnTo>
                <a:lnTo>
                  <a:pt x="14" y="16"/>
                </a:lnTo>
                <a:lnTo>
                  <a:pt x="22" y="18"/>
                </a:lnTo>
                <a:lnTo>
                  <a:pt x="22" y="22"/>
                </a:lnTo>
                <a:lnTo>
                  <a:pt x="24" y="24"/>
                </a:lnTo>
                <a:lnTo>
                  <a:pt x="28" y="26"/>
                </a:lnTo>
                <a:lnTo>
                  <a:pt x="32" y="26"/>
                </a:lnTo>
                <a:lnTo>
                  <a:pt x="32" y="28"/>
                </a:lnTo>
                <a:lnTo>
                  <a:pt x="34" y="28"/>
                </a:lnTo>
                <a:lnTo>
                  <a:pt x="38" y="32"/>
                </a:lnTo>
                <a:lnTo>
                  <a:pt x="42" y="34"/>
                </a:lnTo>
                <a:lnTo>
                  <a:pt x="46" y="34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8" name="Freeform 163"/>
          <p:cNvSpPr>
            <a:spLocks noChangeAspect="1"/>
          </p:cNvSpPr>
          <p:nvPr/>
        </p:nvSpPr>
        <p:spPr bwMode="auto">
          <a:xfrm>
            <a:off x="4560888" y="2730500"/>
            <a:ext cx="76200" cy="74613"/>
          </a:xfrm>
          <a:custGeom>
            <a:avLst/>
            <a:gdLst>
              <a:gd name="T0" fmla="*/ 50 w 50"/>
              <a:gd name="T1" fmla="*/ 0 h 50"/>
              <a:gd name="T2" fmla="*/ 50 w 50"/>
              <a:gd name="T3" fmla="*/ 10 h 50"/>
              <a:gd name="T4" fmla="*/ 48 w 50"/>
              <a:gd name="T5" fmla="*/ 18 h 50"/>
              <a:gd name="T6" fmla="*/ 48 w 50"/>
              <a:gd name="T7" fmla="*/ 24 h 50"/>
              <a:gd name="T8" fmla="*/ 50 w 50"/>
              <a:gd name="T9" fmla="*/ 24 h 50"/>
              <a:gd name="T10" fmla="*/ 46 w 50"/>
              <a:gd name="T11" fmla="*/ 30 h 50"/>
              <a:gd name="T12" fmla="*/ 44 w 50"/>
              <a:gd name="T13" fmla="*/ 34 h 50"/>
              <a:gd name="T14" fmla="*/ 42 w 50"/>
              <a:gd name="T15" fmla="*/ 38 h 50"/>
              <a:gd name="T16" fmla="*/ 40 w 50"/>
              <a:gd name="T17" fmla="*/ 44 h 50"/>
              <a:gd name="T18" fmla="*/ 38 w 50"/>
              <a:gd name="T19" fmla="*/ 48 h 50"/>
              <a:gd name="T20" fmla="*/ 36 w 50"/>
              <a:gd name="T21" fmla="*/ 50 h 50"/>
              <a:gd name="T22" fmla="*/ 26 w 50"/>
              <a:gd name="T23" fmla="*/ 46 h 50"/>
              <a:gd name="T24" fmla="*/ 20 w 50"/>
              <a:gd name="T25" fmla="*/ 42 h 50"/>
              <a:gd name="T26" fmla="*/ 6 w 50"/>
              <a:gd name="T27" fmla="*/ 46 h 50"/>
              <a:gd name="T28" fmla="*/ 2 w 50"/>
              <a:gd name="T29" fmla="*/ 44 h 50"/>
              <a:gd name="T30" fmla="*/ 0 w 50"/>
              <a:gd name="T31" fmla="*/ 42 h 50"/>
              <a:gd name="T32" fmla="*/ 10 w 50"/>
              <a:gd name="T33" fmla="*/ 36 h 50"/>
              <a:gd name="T34" fmla="*/ 14 w 50"/>
              <a:gd name="T35" fmla="*/ 30 h 50"/>
              <a:gd name="T36" fmla="*/ 18 w 50"/>
              <a:gd name="T37" fmla="*/ 24 h 50"/>
              <a:gd name="T38" fmla="*/ 20 w 50"/>
              <a:gd name="T39" fmla="*/ 18 h 50"/>
              <a:gd name="T40" fmla="*/ 22 w 50"/>
              <a:gd name="T41" fmla="*/ 14 h 50"/>
              <a:gd name="T42" fmla="*/ 28 w 50"/>
              <a:gd name="T43" fmla="*/ 14 h 50"/>
              <a:gd name="T44" fmla="*/ 32 w 50"/>
              <a:gd name="T45" fmla="*/ 6 h 50"/>
              <a:gd name="T46" fmla="*/ 38 w 50"/>
              <a:gd name="T47" fmla="*/ 4 h 50"/>
              <a:gd name="T48" fmla="*/ 42 w 50"/>
              <a:gd name="T49" fmla="*/ 2 h 50"/>
              <a:gd name="T50" fmla="*/ 50 w 50"/>
              <a:gd name="T51" fmla="*/ 0 h 5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50"/>
              <a:gd name="T79" fmla="*/ 0 h 50"/>
              <a:gd name="T80" fmla="*/ 50 w 50"/>
              <a:gd name="T81" fmla="*/ 50 h 5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50" h="50">
                <a:moveTo>
                  <a:pt x="50" y="0"/>
                </a:moveTo>
                <a:lnTo>
                  <a:pt x="50" y="10"/>
                </a:lnTo>
                <a:lnTo>
                  <a:pt x="48" y="18"/>
                </a:lnTo>
                <a:lnTo>
                  <a:pt x="48" y="24"/>
                </a:lnTo>
                <a:lnTo>
                  <a:pt x="50" y="24"/>
                </a:lnTo>
                <a:lnTo>
                  <a:pt x="46" y="30"/>
                </a:lnTo>
                <a:lnTo>
                  <a:pt x="44" y="34"/>
                </a:lnTo>
                <a:lnTo>
                  <a:pt x="42" y="38"/>
                </a:lnTo>
                <a:lnTo>
                  <a:pt x="40" y="44"/>
                </a:lnTo>
                <a:lnTo>
                  <a:pt x="38" y="48"/>
                </a:lnTo>
                <a:lnTo>
                  <a:pt x="36" y="50"/>
                </a:lnTo>
                <a:lnTo>
                  <a:pt x="26" y="46"/>
                </a:lnTo>
                <a:lnTo>
                  <a:pt x="20" y="42"/>
                </a:lnTo>
                <a:lnTo>
                  <a:pt x="6" y="46"/>
                </a:lnTo>
                <a:lnTo>
                  <a:pt x="2" y="44"/>
                </a:lnTo>
                <a:lnTo>
                  <a:pt x="0" y="42"/>
                </a:lnTo>
                <a:lnTo>
                  <a:pt x="10" y="36"/>
                </a:lnTo>
                <a:lnTo>
                  <a:pt x="14" y="30"/>
                </a:lnTo>
                <a:lnTo>
                  <a:pt x="18" y="24"/>
                </a:lnTo>
                <a:lnTo>
                  <a:pt x="20" y="18"/>
                </a:lnTo>
                <a:lnTo>
                  <a:pt x="22" y="14"/>
                </a:lnTo>
                <a:lnTo>
                  <a:pt x="28" y="14"/>
                </a:lnTo>
                <a:lnTo>
                  <a:pt x="32" y="6"/>
                </a:lnTo>
                <a:lnTo>
                  <a:pt x="38" y="4"/>
                </a:lnTo>
                <a:lnTo>
                  <a:pt x="42" y="2"/>
                </a:lnTo>
                <a:lnTo>
                  <a:pt x="50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9" name="Freeform 164"/>
          <p:cNvSpPr>
            <a:spLocks noChangeAspect="1"/>
          </p:cNvSpPr>
          <p:nvPr/>
        </p:nvSpPr>
        <p:spPr bwMode="auto">
          <a:xfrm>
            <a:off x="4614863" y="2703513"/>
            <a:ext cx="188912" cy="193675"/>
          </a:xfrm>
          <a:custGeom>
            <a:avLst/>
            <a:gdLst>
              <a:gd name="T0" fmla="*/ 22 w 127"/>
              <a:gd name="T1" fmla="*/ 128 h 130"/>
              <a:gd name="T2" fmla="*/ 40 w 127"/>
              <a:gd name="T3" fmla="*/ 126 h 130"/>
              <a:gd name="T4" fmla="*/ 52 w 127"/>
              <a:gd name="T5" fmla="*/ 130 h 130"/>
              <a:gd name="T6" fmla="*/ 62 w 127"/>
              <a:gd name="T7" fmla="*/ 130 h 130"/>
              <a:gd name="T8" fmla="*/ 80 w 127"/>
              <a:gd name="T9" fmla="*/ 130 h 130"/>
              <a:gd name="T10" fmla="*/ 102 w 127"/>
              <a:gd name="T11" fmla="*/ 126 h 130"/>
              <a:gd name="T12" fmla="*/ 102 w 127"/>
              <a:gd name="T13" fmla="*/ 116 h 130"/>
              <a:gd name="T14" fmla="*/ 110 w 127"/>
              <a:gd name="T15" fmla="*/ 110 h 130"/>
              <a:gd name="T16" fmla="*/ 108 w 127"/>
              <a:gd name="T17" fmla="*/ 102 h 130"/>
              <a:gd name="T18" fmla="*/ 92 w 127"/>
              <a:gd name="T19" fmla="*/ 90 h 130"/>
              <a:gd name="T20" fmla="*/ 90 w 127"/>
              <a:gd name="T21" fmla="*/ 80 h 130"/>
              <a:gd name="T22" fmla="*/ 121 w 127"/>
              <a:gd name="T23" fmla="*/ 70 h 130"/>
              <a:gd name="T24" fmla="*/ 127 w 127"/>
              <a:gd name="T25" fmla="*/ 60 h 130"/>
              <a:gd name="T26" fmla="*/ 114 w 127"/>
              <a:gd name="T27" fmla="*/ 34 h 130"/>
              <a:gd name="T28" fmla="*/ 110 w 127"/>
              <a:gd name="T29" fmla="*/ 12 h 130"/>
              <a:gd name="T30" fmla="*/ 102 w 127"/>
              <a:gd name="T31" fmla="*/ 6 h 130"/>
              <a:gd name="T32" fmla="*/ 92 w 127"/>
              <a:gd name="T33" fmla="*/ 4 h 130"/>
              <a:gd name="T34" fmla="*/ 80 w 127"/>
              <a:gd name="T35" fmla="*/ 10 h 130"/>
              <a:gd name="T36" fmla="*/ 70 w 127"/>
              <a:gd name="T37" fmla="*/ 12 h 130"/>
              <a:gd name="T38" fmla="*/ 52 w 127"/>
              <a:gd name="T39" fmla="*/ 0 h 130"/>
              <a:gd name="T40" fmla="*/ 40 w 127"/>
              <a:gd name="T41" fmla="*/ 8 h 130"/>
              <a:gd name="T42" fmla="*/ 50 w 127"/>
              <a:gd name="T43" fmla="*/ 20 h 130"/>
              <a:gd name="T44" fmla="*/ 42 w 127"/>
              <a:gd name="T45" fmla="*/ 16 h 130"/>
              <a:gd name="T46" fmla="*/ 38 w 127"/>
              <a:gd name="T47" fmla="*/ 18 h 130"/>
              <a:gd name="T48" fmla="*/ 34 w 127"/>
              <a:gd name="T49" fmla="*/ 20 h 130"/>
              <a:gd name="T50" fmla="*/ 26 w 127"/>
              <a:gd name="T51" fmla="*/ 18 h 130"/>
              <a:gd name="T52" fmla="*/ 14 w 127"/>
              <a:gd name="T53" fmla="*/ 18 h 130"/>
              <a:gd name="T54" fmla="*/ 12 w 127"/>
              <a:gd name="T55" fmla="*/ 36 h 130"/>
              <a:gd name="T56" fmla="*/ 14 w 127"/>
              <a:gd name="T57" fmla="*/ 42 h 130"/>
              <a:gd name="T58" fmla="*/ 8 w 127"/>
              <a:gd name="T59" fmla="*/ 52 h 130"/>
              <a:gd name="T60" fmla="*/ 4 w 127"/>
              <a:gd name="T61" fmla="*/ 62 h 130"/>
              <a:gd name="T62" fmla="*/ 0 w 127"/>
              <a:gd name="T63" fmla="*/ 68 h 130"/>
              <a:gd name="T64" fmla="*/ 8 w 127"/>
              <a:gd name="T65" fmla="*/ 76 h 130"/>
              <a:gd name="T66" fmla="*/ 6 w 127"/>
              <a:gd name="T67" fmla="*/ 80 h 130"/>
              <a:gd name="T68" fmla="*/ 10 w 127"/>
              <a:gd name="T69" fmla="*/ 92 h 130"/>
              <a:gd name="T70" fmla="*/ 10 w 127"/>
              <a:gd name="T71" fmla="*/ 96 h 130"/>
              <a:gd name="T72" fmla="*/ 24 w 127"/>
              <a:gd name="T73" fmla="*/ 100 h 130"/>
              <a:gd name="T74" fmla="*/ 30 w 127"/>
              <a:gd name="T75" fmla="*/ 112 h 130"/>
              <a:gd name="T76" fmla="*/ 24 w 127"/>
              <a:gd name="T77" fmla="*/ 126 h 13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27"/>
              <a:gd name="T118" fmla="*/ 0 h 130"/>
              <a:gd name="T119" fmla="*/ 127 w 127"/>
              <a:gd name="T120" fmla="*/ 130 h 13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27" h="130">
                <a:moveTo>
                  <a:pt x="24" y="128"/>
                </a:moveTo>
                <a:lnTo>
                  <a:pt x="22" y="128"/>
                </a:lnTo>
                <a:lnTo>
                  <a:pt x="32" y="126"/>
                </a:lnTo>
                <a:lnTo>
                  <a:pt x="40" y="126"/>
                </a:lnTo>
                <a:lnTo>
                  <a:pt x="48" y="128"/>
                </a:lnTo>
                <a:lnTo>
                  <a:pt x="52" y="130"/>
                </a:lnTo>
                <a:lnTo>
                  <a:pt x="58" y="130"/>
                </a:lnTo>
                <a:lnTo>
                  <a:pt x="62" y="130"/>
                </a:lnTo>
                <a:lnTo>
                  <a:pt x="74" y="130"/>
                </a:lnTo>
                <a:lnTo>
                  <a:pt x="80" y="130"/>
                </a:lnTo>
                <a:lnTo>
                  <a:pt x="88" y="126"/>
                </a:lnTo>
                <a:lnTo>
                  <a:pt x="102" y="126"/>
                </a:lnTo>
                <a:lnTo>
                  <a:pt x="100" y="122"/>
                </a:lnTo>
                <a:lnTo>
                  <a:pt x="102" y="116"/>
                </a:lnTo>
                <a:lnTo>
                  <a:pt x="106" y="114"/>
                </a:lnTo>
                <a:lnTo>
                  <a:pt x="110" y="110"/>
                </a:lnTo>
                <a:lnTo>
                  <a:pt x="114" y="108"/>
                </a:lnTo>
                <a:lnTo>
                  <a:pt x="108" y="102"/>
                </a:lnTo>
                <a:lnTo>
                  <a:pt x="100" y="96"/>
                </a:lnTo>
                <a:lnTo>
                  <a:pt x="92" y="90"/>
                </a:lnTo>
                <a:lnTo>
                  <a:pt x="92" y="84"/>
                </a:lnTo>
                <a:lnTo>
                  <a:pt x="90" y="80"/>
                </a:lnTo>
                <a:lnTo>
                  <a:pt x="119" y="70"/>
                </a:lnTo>
                <a:lnTo>
                  <a:pt x="121" y="70"/>
                </a:lnTo>
                <a:lnTo>
                  <a:pt x="127" y="70"/>
                </a:lnTo>
                <a:lnTo>
                  <a:pt x="127" y="60"/>
                </a:lnTo>
                <a:lnTo>
                  <a:pt x="121" y="46"/>
                </a:lnTo>
                <a:lnTo>
                  <a:pt x="114" y="34"/>
                </a:lnTo>
                <a:lnTo>
                  <a:pt x="114" y="16"/>
                </a:lnTo>
                <a:lnTo>
                  <a:pt x="110" y="12"/>
                </a:lnTo>
                <a:lnTo>
                  <a:pt x="108" y="8"/>
                </a:lnTo>
                <a:lnTo>
                  <a:pt x="102" y="6"/>
                </a:lnTo>
                <a:lnTo>
                  <a:pt x="96" y="4"/>
                </a:lnTo>
                <a:lnTo>
                  <a:pt x="92" y="4"/>
                </a:lnTo>
                <a:lnTo>
                  <a:pt x="86" y="8"/>
                </a:lnTo>
                <a:lnTo>
                  <a:pt x="80" y="10"/>
                </a:lnTo>
                <a:lnTo>
                  <a:pt x="76" y="16"/>
                </a:lnTo>
                <a:lnTo>
                  <a:pt x="70" y="12"/>
                </a:lnTo>
                <a:lnTo>
                  <a:pt x="66" y="8"/>
                </a:lnTo>
                <a:lnTo>
                  <a:pt x="52" y="0"/>
                </a:lnTo>
                <a:lnTo>
                  <a:pt x="38" y="0"/>
                </a:lnTo>
                <a:lnTo>
                  <a:pt x="40" y="8"/>
                </a:lnTo>
                <a:lnTo>
                  <a:pt x="42" y="12"/>
                </a:lnTo>
                <a:lnTo>
                  <a:pt x="50" y="20"/>
                </a:lnTo>
                <a:lnTo>
                  <a:pt x="46" y="20"/>
                </a:lnTo>
                <a:lnTo>
                  <a:pt x="42" y="16"/>
                </a:lnTo>
                <a:lnTo>
                  <a:pt x="38" y="16"/>
                </a:lnTo>
                <a:lnTo>
                  <a:pt x="38" y="18"/>
                </a:lnTo>
                <a:lnTo>
                  <a:pt x="36" y="20"/>
                </a:lnTo>
                <a:lnTo>
                  <a:pt x="34" y="20"/>
                </a:lnTo>
                <a:lnTo>
                  <a:pt x="30" y="18"/>
                </a:lnTo>
                <a:lnTo>
                  <a:pt x="26" y="18"/>
                </a:lnTo>
                <a:lnTo>
                  <a:pt x="22" y="16"/>
                </a:lnTo>
                <a:lnTo>
                  <a:pt x="14" y="18"/>
                </a:lnTo>
                <a:lnTo>
                  <a:pt x="14" y="28"/>
                </a:lnTo>
                <a:lnTo>
                  <a:pt x="12" y="36"/>
                </a:lnTo>
                <a:lnTo>
                  <a:pt x="12" y="42"/>
                </a:lnTo>
                <a:lnTo>
                  <a:pt x="14" y="42"/>
                </a:lnTo>
                <a:lnTo>
                  <a:pt x="10" y="48"/>
                </a:lnTo>
                <a:lnTo>
                  <a:pt x="8" y="52"/>
                </a:lnTo>
                <a:lnTo>
                  <a:pt x="6" y="56"/>
                </a:lnTo>
                <a:lnTo>
                  <a:pt x="4" y="62"/>
                </a:lnTo>
                <a:lnTo>
                  <a:pt x="2" y="66"/>
                </a:lnTo>
                <a:lnTo>
                  <a:pt x="0" y="68"/>
                </a:lnTo>
                <a:lnTo>
                  <a:pt x="4" y="72"/>
                </a:lnTo>
                <a:lnTo>
                  <a:pt x="8" y="76"/>
                </a:lnTo>
                <a:lnTo>
                  <a:pt x="6" y="78"/>
                </a:lnTo>
                <a:lnTo>
                  <a:pt x="6" y="80"/>
                </a:lnTo>
                <a:lnTo>
                  <a:pt x="10" y="88"/>
                </a:lnTo>
                <a:lnTo>
                  <a:pt x="10" y="92"/>
                </a:lnTo>
                <a:lnTo>
                  <a:pt x="10" y="94"/>
                </a:lnTo>
                <a:lnTo>
                  <a:pt x="10" y="96"/>
                </a:lnTo>
                <a:lnTo>
                  <a:pt x="20" y="98"/>
                </a:lnTo>
                <a:lnTo>
                  <a:pt x="24" y="100"/>
                </a:lnTo>
                <a:lnTo>
                  <a:pt x="32" y="102"/>
                </a:lnTo>
                <a:lnTo>
                  <a:pt x="30" y="112"/>
                </a:lnTo>
                <a:lnTo>
                  <a:pt x="28" y="120"/>
                </a:lnTo>
                <a:lnTo>
                  <a:pt x="24" y="126"/>
                </a:lnTo>
                <a:lnTo>
                  <a:pt x="24" y="12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0" name="Freeform 165"/>
          <p:cNvSpPr>
            <a:spLocks noChangeAspect="1"/>
          </p:cNvSpPr>
          <p:nvPr/>
        </p:nvSpPr>
        <p:spPr bwMode="auto">
          <a:xfrm>
            <a:off x="4624388" y="2890838"/>
            <a:ext cx="88900" cy="46037"/>
          </a:xfrm>
          <a:custGeom>
            <a:avLst/>
            <a:gdLst>
              <a:gd name="T0" fmla="*/ 50 w 60"/>
              <a:gd name="T1" fmla="*/ 4 h 30"/>
              <a:gd name="T2" fmla="*/ 44 w 60"/>
              <a:gd name="T3" fmla="*/ 2 h 30"/>
              <a:gd name="T4" fmla="*/ 34 w 60"/>
              <a:gd name="T5" fmla="*/ 0 h 30"/>
              <a:gd name="T6" fmla="*/ 26 w 60"/>
              <a:gd name="T7" fmla="*/ 0 h 30"/>
              <a:gd name="T8" fmla="*/ 16 w 60"/>
              <a:gd name="T9" fmla="*/ 2 h 30"/>
              <a:gd name="T10" fmla="*/ 18 w 60"/>
              <a:gd name="T11" fmla="*/ 2 h 30"/>
              <a:gd name="T12" fmla="*/ 18 w 60"/>
              <a:gd name="T13" fmla="*/ 0 h 30"/>
              <a:gd name="T14" fmla="*/ 16 w 60"/>
              <a:gd name="T15" fmla="*/ 2 h 30"/>
              <a:gd name="T16" fmla="*/ 14 w 60"/>
              <a:gd name="T17" fmla="*/ 4 h 30"/>
              <a:gd name="T18" fmla="*/ 12 w 60"/>
              <a:gd name="T19" fmla="*/ 8 h 30"/>
              <a:gd name="T20" fmla="*/ 8 w 60"/>
              <a:gd name="T21" fmla="*/ 10 h 30"/>
              <a:gd name="T22" fmla="*/ 4 w 60"/>
              <a:gd name="T23" fmla="*/ 14 h 30"/>
              <a:gd name="T24" fmla="*/ 0 w 60"/>
              <a:gd name="T25" fmla="*/ 22 h 30"/>
              <a:gd name="T26" fmla="*/ 0 w 60"/>
              <a:gd name="T27" fmla="*/ 28 h 30"/>
              <a:gd name="T28" fmla="*/ 4 w 60"/>
              <a:gd name="T29" fmla="*/ 28 h 30"/>
              <a:gd name="T30" fmla="*/ 4 w 60"/>
              <a:gd name="T31" fmla="*/ 26 h 30"/>
              <a:gd name="T32" fmla="*/ 4 w 60"/>
              <a:gd name="T33" fmla="*/ 24 h 30"/>
              <a:gd name="T34" fmla="*/ 8 w 60"/>
              <a:gd name="T35" fmla="*/ 26 h 30"/>
              <a:gd name="T36" fmla="*/ 10 w 60"/>
              <a:gd name="T37" fmla="*/ 24 h 30"/>
              <a:gd name="T38" fmla="*/ 12 w 60"/>
              <a:gd name="T39" fmla="*/ 30 h 30"/>
              <a:gd name="T40" fmla="*/ 26 w 60"/>
              <a:gd name="T41" fmla="*/ 30 h 30"/>
              <a:gd name="T42" fmla="*/ 28 w 60"/>
              <a:gd name="T43" fmla="*/ 28 h 30"/>
              <a:gd name="T44" fmla="*/ 30 w 60"/>
              <a:gd name="T45" fmla="*/ 26 h 30"/>
              <a:gd name="T46" fmla="*/ 32 w 60"/>
              <a:gd name="T47" fmla="*/ 26 h 30"/>
              <a:gd name="T48" fmla="*/ 36 w 60"/>
              <a:gd name="T49" fmla="*/ 28 h 30"/>
              <a:gd name="T50" fmla="*/ 40 w 60"/>
              <a:gd name="T51" fmla="*/ 30 h 30"/>
              <a:gd name="T52" fmla="*/ 44 w 60"/>
              <a:gd name="T53" fmla="*/ 30 h 30"/>
              <a:gd name="T54" fmla="*/ 44 w 60"/>
              <a:gd name="T55" fmla="*/ 26 h 30"/>
              <a:gd name="T56" fmla="*/ 48 w 60"/>
              <a:gd name="T57" fmla="*/ 24 h 30"/>
              <a:gd name="T58" fmla="*/ 54 w 60"/>
              <a:gd name="T59" fmla="*/ 22 h 30"/>
              <a:gd name="T60" fmla="*/ 60 w 60"/>
              <a:gd name="T61" fmla="*/ 20 h 30"/>
              <a:gd name="T62" fmla="*/ 60 w 60"/>
              <a:gd name="T63" fmla="*/ 14 h 30"/>
              <a:gd name="T64" fmla="*/ 58 w 60"/>
              <a:gd name="T65" fmla="*/ 14 h 30"/>
              <a:gd name="T66" fmla="*/ 54 w 60"/>
              <a:gd name="T67" fmla="*/ 12 h 30"/>
              <a:gd name="T68" fmla="*/ 50 w 60"/>
              <a:gd name="T69" fmla="*/ 8 h 30"/>
              <a:gd name="T70" fmla="*/ 50 w 60"/>
              <a:gd name="T71" fmla="*/ 4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0"/>
              <a:gd name="T109" fmla="*/ 0 h 30"/>
              <a:gd name="T110" fmla="*/ 60 w 60"/>
              <a:gd name="T111" fmla="*/ 30 h 3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0" h="30">
                <a:moveTo>
                  <a:pt x="50" y="4"/>
                </a:moveTo>
                <a:lnTo>
                  <a:pt x="44" y="2"/>
                </a:lnTo>
                <a:lnTo>
                  <a:pt x="34" y="0"/>
                </a:lnTo>
                <a:lnTo>
                  <a:pt x="26" y="0"/>
                </a:lnTo>
                <a:lnTo>
                  <a:pt x="16" y="2"/>
                </a:lnTo>
                <a:lnTo>
                  <a:pt x="18" y="2"/>
                </a:lnTo>
                <a:lnTo>
                  <a:pt x="18" y="0"/>
                </a:lnTo>
                <a:lnTo>
                  <a:pt x="16" y="2"/>
                </a:lnTo>
                <a:lnTo>
                  <a:pt x="14" y="4"/>
                </a:lnTo>
                <a:lnTo>
                  <a:pt x="12" y="8"/>
                </a:lnTo>
                <a:lnTo>
                  <a:pt x="8" y="10"/>
                </a:lnTo>
                <a:lnTo>
                  <a:pt x="4" y="14"/>
                </a:lnTo>
                <a:lnTo>
                  <a:pt x="0" y="22"/>
                </a:lnTo>
                <a:lnTo>
                  <a:pt x="0" y="28"/>
                </a:lnTo>
                <a:lnTo>
                  <a:pt x="4" y="28"/>
                </a:lnTo>
                <a:lnTo>
                  <a:pt x="4" y="26"/>
                </a:lnTo>
                <a:lnTo>
                  <a:pt x="4" y="24"/>
                </a:lnTo>
                <a:lnTo>
                  <a:pt x="8" y="26"/>
                </a:lnTo>
                <a:lnTo>
                  <a:pt x="10" y="24"/>
                </a:lnTo>
                <a:lnTo>
                  <a:pt x="12" y="30"/>
                </a:lnTo>
                <a:lnTo>
                  <a:pt x="26" y="30"/>
                </a:lnTo>
                <a:lnTo>
                  <a:pt x="28" y="28"/>
                </a:lnTo>
                <a:lnTo>
                  <a:pt x="30" y="26"/>
                </a:lnTo>
                <a:lnTo>
                  <a:pt x="32" y="26"/>
                </a:lnTo>
                <a:lnTo>
                  <a:pt x="36" y="28"/>
                </a:lnTo>
                <a:lnTo>
                  <a:pt x="40" y="30"/>
                </a:lnTo>
                <a:lnTo>
                  <a:pt x="44" y="30"/>
                </a:lnTo>
                <a:lnTo>
                  <a:pt x="44" y="26"/>
                </a:lnTo>
                <a:lnTo>
                  <a:pt x="48" y="24"/>
                </a:lnTo>
                <a:lnTo>
                  <a:pt x="54" y="22"/>
                </a:lnTo>
                <a:lnTo>
                  <a:pt x="60" y="20"/>
                </a:lnTo>
                <a:lnTo>
                  <a:pt x="60" y="14"/>
                </a:lnTo>
                <a:lnTo>
                  <a:pt x="58" y="14"/>
                </a:lnTo>
                <a:lnTo>
                  <a:pt x="54" y="12"/>
                </a:lnTo>
                <a:lnTo>
                  <a:pt x="50" y="8"/>
                </a:lnTo>
                <a:lnTo>
                  <a:pt x="50" y="4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1" name="Freeform 166"/>
          <p:cNvSpPr>
            <a:spLocks noChangeAspect="1"/>
          </p:cNvSpPr>
          <p:nvPr/>
        </p:nvSpPr>
        <p:spPr bwMode="auto">
          <a:xfrm>
            <a:off x="4697413" y="2854325"/>
            <a:ext cx="160337" cy="69850"/>
          </a:xfrm>
          <a:custGeom>
            <a:avLst/>
            <a:gdLst>
              <a:gd name="T0" fmla="*/ 65 w 107"/>
              <a:gd name="T1" fmla="*/ 8 h 46"/>
              <a:gd name="T2" fmla="*/ 69 w 107"/>
              <a:gd name="T3" fmla="*/ 6 h 46"/>
              <a:gd name="T4" fmla="*/ 71 w 107"/>
              <a:gd name="T5" fmla="*/ 4 h 46"/>
              <a:gd name="T6" fmla="*/ 75 w 107"/>
              <a:gd name="T7" fmla="*/ 2 h 46"/>
              <a:gd name="T8" fmla="*/ 79 w 107"/>
              <a:gd name="T9" fmla="*/ 0 h 46"/>
              <a:gd name="T10" fmla="*/ 85 w 107"/>
              <a:gd name="T11" fmla="*/ 2 h 46"/>
              <a:gd name="T12" fmla="*/ 91 w 107"/>
              <a:gd name="T13" fmla="*/ 4 h 46"/>
              <a:gd name="T14" fmla="*/ 95 w 107"/>
              <a:gd name="T15" fmla="*/ 6 h 46"/>
              <a:gd name="T16" fmla="*/ 101 w 107"/>
              <a:gd name="T17" fmla="*/ 6 h 46"/>
              <a:gd name="T18" fmla="*/ 103 w 107"/>
              <a:gd name="T19" fmla="*/ 14 h 46"/>
              <a:gd name="T20" fmla="*/ 107 w 107"/>
              <a:gd name="T21" fmla="*/ 18 h 46"/>
              <a:gd name="T22" fmla="*/ 101 w 107"/>
              <a:gd name="T23" fmla="*/ 24 h 46"/>
              <a:gd name="T24" fmla="*/ 99 w 107"/>
              <a:gd name="T25" fmla="*/ 30 h 46"/>
              <a:gd name="T26" fmla="*/ 95 w 107"/>
              <a:gd name="T27" fmla="*/ 38 h 46"/>
              <a:gd name="T28" fmla="*/ 93 w 107"/>
              <a:gd name="T29" fmla="*/ 40 h 46"/>
              <a:gd name="T30" fmla="*/ 79 w 107"/>
              <a:gd name="T31" fmla="*/ 42 h 46"/>
              <a:gd name="T32" fmla="*/ 75 w 107"/>
              <a:gd name="T33" fmla="*/ 44 h 46"/>
              <a:gd name="T34" fmla="*/ 73 w 107"/>
              <a:gd name="T35" fmla="*/ 44 h 46"/>
              <a:gd name="T36" fmla="*/ 65 w 107"/>
              <a:gd name="T37" fmla="*/ 46 h 46"/>
              <a:gd name="T38" fmla="*/ 52 w 107"/>
              <a:gd name="T39" fmla="*/ 44 h 46"/>
              <a:gd name="T40" fmla="*/ 42 w 107"/>
              <a:gd name="T41" fmla="*/ 40 h 46"/>
              <a:gd name="T42" fmla="*/ 36 w 107"/>
              <a:gd name="T43" fmla="*/ 38 h 46"/>
              <a:gd name="T44" fmla="*/ 26 w 107"/>
              <a:gd name="T45" fmla="*/ 36 h 46"/>
              <a:gd name="T46" fmla="*/ 22 w 107"/>
              <a:gd name="T47" fmla="*/ 36 h 46"/>
              <a:gd name="T48" fmla="*/ 22 w 107"/>
              <a:gd name="T49" fmla="*/ 38 h 46"/>
              <a:gd name="T50" fmla="*/ 10 w 107"/>
              <a:gd name="T51" fmla="*/ 38 h 46"/>
              <a:gd name="T52" fmla="*/ 8 w 107"/>
              <a:gd name="T53" fmla="*/ 38 h 46"/>
              <a:gd name="T54" fmla="*/ 4 w 107"/>
              <a:gd name="T55" fmla="*/ 36 h 46"/>
              <a:gd name="T56" fmla="*/ 0 w 107"/>
              <a:gd name="T57" fmla="*/ 32 h 46"/>
              <a:gd name="T58" fmla="*/ 0 w 107"/>
              <a:gd name="T59" fmla="*/ 28 h 46"/>
              <a:gd name="T60" fmla="*/ 6 w 107"/>
              <a:gd name="T61" fmla="*/ 28 h 46"/>
              <a:gd name="T62" fmla="*/ 18 w 107"/>
              <a:gd name="T63" fmla="*/ 28 h 46"/>
              <a:gd name="T64" fmla="*/ 24 w 107"/>
              <a:gd name="T65" fmla="*/ 28 h 46"/>
              <a:gd name="T66" fmla="*/ 32 w 107"/>
              <a:gd name="T67" fmla="*/ 24 h 46"/>
              <a:gd name="T68" fmla="*/ 46 w 107"/>
              <a:gd name="T69" fmla="*/ 24 h 46"/>
              <a:gd name="T70" fmla="*/ 44 w 107"/>
              <a:gd name="T71" fmla="*/ 20 h 46"/>
              <a:gd name="T72" fmla="*/ 46 w 107"/>
              <a:gd name="T73" fmla="*/ 14 h 46"/>
              <a:gd name="T74" fmla="*/ 50 w 107"/>
              <a:gd name="T75" fmla="*/ 12 h 46"/>
              <a:gd name="T76" fmla="*/ 54 w 107"/>
              <a:gd name="T77" fmla="*/ 8 h 46"/>
              <a:gd name="T78" fmla="*/ 58 w 107"/>
              <a:gd name="T79" fmla="*/ 6 h 46"/>
              <a:gd name="T80" fmla="*/ 56 w 107"/>
              <a:gd name="T81" fmla="*/ 6 h 46"/>
              <a:gd name="T82" fmla="*/ 65 w 107"/>
              <a:gd name="T83" fmla="*/ 8 h 4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7"/>
              <a:gd name="T127" fmla="*/ 0 h 46"/>
              <a:gd name="T128" fmla="*/ 107 w 107"/>
              <a:gd name="T129" fmla="*/ 46 h 4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7" h="46">
                <a:moveTo>
                  <a:pt x="65" y="8"/>
                </a:moveTo>
                <a:lnTo>
                  <a:pt x="69" y="6"/>
                </a:lnTo>
                <a:lnTo>
                  <a:pt x="71" y="4"/>
                </a:lnTo>
                <a:lnTo>
                  <a:pt x="75" y="2"/>
                </a:lnTo>
                <a:lnTo>
                  <a:pt x="79" y="0"/>
                </a:lnTo>
                <a:lnTo>
                  <a:pt x="85" y="2"/>
                </a:lnTo>
                <a:lnTo>
                  <a:pt x="91" y="4"/>
                </a:lnTo>
                <a:lnTo>
                  <a:pt x="95" y="6"/>
                </a:lnTo>
                <a:lnTo>
                  <a:pt x="101" y="6"/>
                </a:lnTo>
                <a:lnTo>
                  <a:pt x="103" y="14"/>
                </a:lnTo>
                <a:lnTo>
                  <a:pt x="107" y="18"/>
                </a:lnTo>
                <a:lnTo>
                  <a:pt x="101" y="24"/>
                </a:lnTo>
                <a:lnTo>
                  <a:pt x="99" y="30"/>
                </a:lnTo>
                <a:lnTo>
                  <a:pt x="95" y="38"/>
                </a:lnTo>
                <a:lnTo>
                  <a:pt x="93" y="40"/>
                </a:lnTo>
                <a:lnTo>
                  <a:pt x="79" y="42"/>
                </a:lnTo>
                <a:lnTo>
                  <a:pt x="75" y="44"/>
                </a:lnTo>
                <a:lnTo>
                  <a:pt x="73" y="44"/>
                </a:lnTo>
                <a:lnTo>
                  <a:pt x="65" y="46"/>
                </a:lnTo>
                <a:lnTo>
                  <a:pt x="52" y="44"/>
                </a:lnTo>
                <a:lnTo>
                  <a:pt x="42" y="40"/>
                </a:lnTo>
                <a:lnTo>
                  <a:pt x="36" y="38"/>
                </a:lnTo>
                <a:lnTo>
                  <a:pt x="26" y="36"/>
                </a:lnTo>
                <a:lnTo>
                  <a:pt x="22" y="36"/>
                </a:lnTo>
                <a:lnTo>
                  <a:pt x="22" y="38"/>
                </a:lnTo>
                <a:lnTo>
                  <a:pt x="10" y="38"/>
                </a:lnTo>
                <a:lnTo>
                  <a:pt x="8" y="38"/>
                </a:lnTo>
                <a:lnTo>
                  <a:pt x="4" y="36"/>
                </a:lnTo>
                <a:lnTo>
                  <a:pt x="0" y="32"/>
                </a:lnTo>
                <a:lnTo>
                  <a:pt x="0" y="28"/>
                </a:lnTo>
                <a:lnTo>
                  <a:pt x="6" y="28"/>
                </a:lnTo>
                <a:lnTo>
                  <a:pt x="18" y="28"/>
                </a:lnTo>
                <a:lnTo>
                  <a:pt x="24" y="28"/>
                </a:lnTo>
                <a:lnTo>
                  <a:pt x="32" y="24"/>
                </a:lnTo>
                <a:lnTo>
                  <a:pt x="46" y="24"/>
                </a:lnTo>
                <a:lnTo>
                  <a:pt x="44" y="20"/>
                </a:lnTo>
                <a:lnTo>
                  <a:pt x="46" y="14"/>
                </a:lnTo>
                <a:lnTo>
                  <a:pt x="50" y="12"/>
                </a:lnTo>
                <a:lnTo>
                  <a:pt x="54" y="8"/>
                </a:lnTo>
                <a:lnTo>
                  <a:pt x="58" y="6"/>
                </a:lnTo>
                <a:lnTo>
                  <a:pt x="56" y="6"/>
                </a:lnTo>
                <a:lnTo>
                  <a:pt x="65" y="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72" name="Group 167"/>
          <p:cNvGrpSpPr>
            <a:grpSpLocks/>
          </p:cNvGrpSpPr>
          <p:nvPr/>
        </p:nvGrpSpPr>
        <p:grpSpPr bwMode="auto">
          <a:xfrm>
            <a:off x="4637088" y="2912398"/>
            <a:ext cx="274637" cy="270539"/>
            <a:chOff x="2828" y="1358"/>
            <a:chExt cx="173" cy="173"/>
          </a:xfrm>
          <a:solidFill>
            <a:srgbClr val="003399"/>
          </a:solidFill>
        </p:grpSpPr>
        <p:sp>
          <p:nvSpPr>
            <p:cNvPr id="473" name="Freeform 168"/>
            <p:cNvSpPr>
              <a:spLocks noChangeAspect="1"/>
            </p:cNvSpPr>
            <p:nvPr/>
          </p:nvSpPr>
          <p:spPr bwMode="auto">
            <a:xfrm>
              <a:off x="2850" y="1456"/>
              <a:ext cx="26" cy="38"/>
            </a:xfrm>
            <a:custGeom>
              <a:avLst/>
              <a:gdLst>
                <a:gd name="T0" fmla="*/ 12 w 28"/>
                <a:gd name="T1" fmla="*/ 8 h 40"/>
                <a:gd name="T2" fmla="*/ 16 w 28"/>
                <a:gd name="T3" fmla="*/ 4 h 40"/>
                <a:gd name="T4" fmla="*/ 20 w 28"/>
                <a:gd name="T5" fmla="*/ 0 h 40"/>
                <a:gd name="T6" fmla="*/ 24 w 28"/>
                <a:gd name="T7" fmla="*/ 4 h 40"/>
                <a:gd name="T8" fmla="*/ 28 w 28"/>
                <a:gd name="T9" fmla="*/ 8 h 40"/>
                <a:gd name="T10" fmla="*/ 28 w 28"/>
                <a:gd name="T11" fmla="*/ 34 h 40"/>
                <a:gd name="T12" fmla="*/ 24 w 28"/>
                <a:gd name="T13" fmla="*/ 36 h 40"/>
                <a:gd name="T14" fmla="*/ 20 w 28"/>
                <a:gd name="T15" fmla="*/ 38 h 40"/>
                <a:gd name="T16" fmla="*/ 14 w 28"/>
                <a:gd name="T17" fmla="*/ 40 h 40"/>
                <a:gd name="T18" fmla="*/ 10 w 28"/>
                <a:gd name="T19" fmla="*/ 36 h 40"/>
                <a:gd name="T20" fmla="*/ 10 w 28"/>
                <a:gd name="T21" fmla="*/ 34 h 40"/>
                <a:gd name="T22" fmla="*/ 10 w 28"/>
                <a:gd name="T23" fmla="*/ 30 h 40"/>
                <a:gd name="T24" fmla="*/ 10 w 28"/>
                <a:gd name="T25" fmla="*/ 14 h 40"/>
                <a:gd name="T26" fmla="*/ 4 w 28"/>
                <a:gd name="T27" fmla="*/ 12 h 40"/>
                <a:gd name="T28" fmla="*/ 0 w 28"/>
                <a:gd name="T29" fmla="*/ 8 h 40"/>
                <a:gd name="T30" fmla="*/ 4 w 28"/>
                <a:gd name="T31" fmla="*/ 6 h 40"/>
                <a:gd name="T32" fmla="*/ 8 w 28"/>
                <a:gd name="T33" fmla="*/ 6 h 40"/>
                <a:gd name="T34" fmla="*/ 12 w 28"/>
                <a:gd name="T35" fmla="*/ 8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40"/>
                <a:gd name="T56" fmla="*/ 28 w 28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40">
                  <a:moveTo>
                    <a:pt x="12" y="8"/>
                  </a:moveTo>
                  <a:lnTo>
                    <a:pt x="16" y="4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20" y="38"/>
                  </a:lnTo>
                  <a:lnTo>
                    <a:pt x="14" y="40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Freeform 169"/>
            <p:cNvSpPr>
              <a:spLocks noChangeAspect="1"/>
            </p:cNvSpPr>
            <p:nvPr/>
          </p:nvSpPr>
          <p:spPr bwMode="auto">
            <a:xfrm>
              <a:off x="2918" y="1509"/>
              <a:ext cx="37" cy="22"/>
            </a:xfrm>
            <a:custGeom>
              <a:avLst/>
              <a:gdLst>
                <a:gd name="T0" fmla="*/ 41 w 41"/>
                <a:gd name="T1" fmla="*/ 12 h 24"/>
                <a:gd name="T2" fmla="*/ 39 w 41"/>
                <a:gd name="T3" fmla="*/ 16 h 24"/>
                <a:gd name="T4" fmla="*/ 39 w 41"/>
                <a:gd name="T5" fmla="*/ 18 h 24"/>
                <a:gd name="T6" fmla="*/ 39 w 41"/>
                <a:gd name="T7" fmla="*/ 22 h 24"/>
                <a:gd name="T8" fmla="*/ 39 w 41"/>
                <a:gd name="T9" fmla="*/ 24 h 24"/>
                <a:gd name="T10" fmla="*/ 31 w 41"/>
                <a:gd name="T11" fmla="*/ 22 h 24"/>
                <a:gd name="T12" fmla="*/ 17 w 41"/>
                <a:gd name="T13" fmla="*/ 16 h 24"/>
                <a:gd name="T14" fmla="*/ 4 w 41"/>
                <a:gd name="T15" fmla="*/ 10 h 24"/>
                <a:gd name="T16" fmla="*/ 0 w 41"/>
                <a:gd name="T17" fmla="*/ 6 h 24"/>
                <a:gd name="T18" fmla="*/ 0 w 41"/>
                <a:gd name="T19" fmla="*/ 2 h 24"/>
                <a:gd name="T20" fmla="*/ 2 w 41"/>
                <a:gd name="T21" fmla="*/ 0 h 24"/>
                <a:gd name="T22" fmla="*/ 9 w 41"/>
                <a:gd name="T23" fmla="*/ 0 h 24"/>
                <a:gd name="T24" fmla="*/ 19 w 41"/>
                <a:gd name="T25" fmla="*/ 2 h 24"/>
                <a:gd name="T26" fmla="*/ 27 w 41"/>
                <a:gd name="T27" fmla="*/ 4 h 24"/>
                <a:gd name="T28" fmla="*/ 33 w 41"/>
                <a:gd name="T29" fmla="*/ 2 h 24"/>
                <a:gd name="T30" fmla="*/ 41 w 41"/>
                <a:gd name="T31" fmla="*/ 0 h 24"/>
                <a:gd name="T32" fmla="*/ 41 w 41"/>
                <a:gd name="T33" fmla="*/ 4 h 24"/>
                <a:gd name="T34" fmla="*/ 41 w 41"/>
                <a:gd name="T35" fmla="*/ 12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24"/>
                <a:gd name="T56" fmla="*/ 41 w 41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24">
                  <a:moveTo>
                    <a:pt x="41" y="12"/>
                  </a:moveTo>
                  <a:lnTo>
                    <a:pt x="39" y="16"/>
                  </a:lnTo>
                  <a:lnTo>
                    <a:pt x="39" y="18"/>
                  </a:lnTo>
                  <a:lnTo>
                    <a:pt x="39" y="22"/>
                  </a:lnTo>
                  <a:lnTo>
                    <a:pt x="39" y="24"/>
                  </a:lnTo>
                  <a:lnTo>
                    <a:pt x="31" y="22"/>
                  </a:lnTo>
                  <a:lnTo>
                    <a:pt x="17" y="16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9" y="2"/>
                  </a:lnTo>
                  <a:lnTo>
                    <a:pt x="27" y="4"/>
                  </a:lnTo>
                  <a:lnTo>
                    <a:pt x="33" y="2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5" name="Freeform 170"/>
            <p:cNvSpPr>
              <a:spLocks noChangeAspect="1"/>
            </p:cNvSpPr>
            <p:nvPr/>
          </p:nvSpPr>
          <p:spPr bwMode="auto">
            <a:xfrm>
              <a:off x="2828" y="1358"/>
              <a:ext cx="173" cy="152"/>
            </a:xfrm>
            <a:custGeom>
              <a:avLst/>
              <a:gdLst>
                <a:gd name="T0" fmla="*/ 12 w 185"/>
                <a:gd name="T1" fmla="*/ 52 h 162"/>
                <a:gd name="T2" fmla="*/ 0 w 185"/>
                <a:gd name="T3" fmla="*/ 36 h 162"/>
                <a:gd name="T4" fmla="*/ 8 w 185"/>
                <a:gd name="T5" fmla="*/ 28 h 162"/>
                <a:gd name="T6" fmla="*/ 4 w 185"/>
                <a:gd name="T7" fmla="*/ 24 h 162"/>
                <a:gd name="T8" fmla="*/ 4 w 185"/>
                <a:gd name="T9" fmla="*/ 18 h 162"/>
                <a:gd name="T10" fmla="*/ 20 w 185"/>
                <a:gd name="T11" fmla="*/ 16 h 162"/>
                <a:gd name="T12" fmla="*/ 24 w 185"/>
                <a:gd name="T13" fmla="*/ 14 h 162"/>
                <a:gd name="T14" fmla="*/ 32 w 185"/>
                <a:gd name="T15" fmla="*/ 18 h 162"/>
                <a:gd name="T16" fmla="*/ 36 w 185"/>
                <a:gd name="T17" fmla="*/ 14 h 162"/>
                <a:gd name="T18" fmla="*/ 46 w 185"/>
                <a:gd name="T19" fmla="*/ 10 h 162"/>
                <a:gd name="T20" fmla="*/ 52 w 185"/>
                <a:gd name="T21" fmla="*/ 2 h 162"/>
                <a:gd name="T22" fmla="*/ 64 w 185"/>
                <a:gd name="T23" fmla="*/ 0 h 162"/>
                <a:gd name="T24" fmla="*/ 74 w 185"/>
                <a:gd name="T25" fmla="*/ 2 h 162"/>
                <a:gd name="T26" fmla="*/ 94 w 185"/>
                <a:gd name="T27" fmla="*/ 8 h 162"/>
                <a:gd name="T28" fmla="*/ 96 w 185"/>
                <a:gd name="T29" fmla="*/ 16 h 162"/>
                <a:gd name="T30" fmla="*/ 86 w 185"/>
                <a:gd name="T31" fmla="*/ 28 h 162"/>
                <a:gd name="T32" fmla="*/ 84 w 185"/>
                <a:gd name="T33" fmla="*/ 38 h 162"/>
                <a:gd name="T34" fmla="*/ 84 w 185"/>
                <a:gd name="T35" fmla="*/ 48 h 162"/>
                <a:gd name="T36" fmla="*/ 96 w 185"/>
                <a:gd name="T37" fmla="*/ 58 h 162"/>
                <a:gd name="T38" fmla="*/ 109 w 185"/>
                <a:gd name="T39" fmla="*/ 64 h 162"/>
                <a:gd name="T40" fmla="*/ 119 w 185"/>
                <a:gd name="T41" fmla="*/ 72 h 162"/>
                <a:gd name="T42" fmla="*/ 125 w 185"/>
                <a:gd name="T43" fmla="*/ 86 h 162"/>
                <a:gd name="T44" fmla="*/ 135 w 185"/>
                <a:gd name="T45" fmla="*/ 92 h 162"/>
                <a:gd name="T46" fmla="*/ 139 w 185"/>
                <a:gd name="T47" fmla="*/ 90 h 162"/>
                <a:gd name="T48" fmla="*/ 145 w 185"/>
                <a:gd name="T49" fmla="*/ 98 h 162"/>
                <a:gd name="T50" fmla="*/ 161 w 185"/>
                <a:gd name="T51" fmla="*/ 108 h 162"/>
                <a:gd name="T52" fmla="*/ 179 w 185"/>
                <a:gd name="T53" fmla="*/ 120 h 162"/>
                <a:gd name="T54" fmla="*/ 179 w 185"/>
                <a:gd name="T55" fmla="*/ 124 h 162"/>
                <a:gd name="T56" fmla="*/ 169 w 185"/>
                <a:gd name="T57" fmla="*/ 122 h 162"/>
                <a:gd name="T58" fmla="*/ 159 w 185"/>
                <a:gd name="T59" fmla="*/ 118 h 162"/>
                <a:gd name="T60" fmla="*/ 153 w 185"/>
                <a:gd name="T61" fmla="*/ 124 h 162"/>
                <a:gd name="T62" fmla="*/ 155 w 185"/>
                <a:gd name="T63" fmla="*/ 128 h 162"/>
                <a:gd name="T64" fmla="*/ 161 w 185"/>
                <a:gd name="T65" fmla="*/ 136 h 162"/>
                <a:gd name="T66" fmla="*/ 163 w 185"/>
                <a:gd name="T67" fmla="*/ 140 h 162"/>
                <a:gd name="T68" fmla="*/ 161 w 185"/>
                <a:gd name="T69" fmla="*/ 146 h 162"/>
                <a:gd name="T70" fmla="*/ 155 w 185"/>
                <a:gd name="T71" fmla="*/ 152 h 162"/>
                <a:gd name="T72" fmla="*/ 151 w 185"/>
                <a:gd name="T73" fmla="*/ 158 h 162"/>
                <a:gd name="T74" fmla="*/ 141 w 185"/>
                <a:gd name="T75" fmla="*/ 162 h 162"/>
                <a:gd name="T76" fmla="*/ 145 w 185"/>
                <a:gd name="T77" fmla="*/ 152 h 162"/>
                <a:gd name="T78" fmla="*/ 147 w 185"/>
                <a:gd name="T79" fmla="*/ 142 h 162"/>
                <a:gd name="T80" fmla="*/ 145 w 185"/>
                <a:gd name="T81" fmla="*/ 132 h 162"/>
                <a:gd name="T82" fmla="*/ 135 w 185"/>
                <a:gd name="T83" fmla="*/ 124 h 162"/>
                <a:gd name="T84" fmla="*/ 119 w 185"/>
                <a:gd name="T85" fmla="*/ 112 h 162"/>
                <a:gd name="T86" fmla="*/ 84 w 185"/>
                <a:gd name="T87" fmla="*/ 92 h 162"/>
                <a:gd name="T88" fmla="*/ 64 w 185"/>
                <a:gd name="T89" fmla="*/ 74 h 162"/>
                <a:gd name="T90" fmla="*/ 52 w 185"/>
                <a:gd name="T91" fmla="*/ 50 h 162"/>
                <a:gd name="T92" fmla="*/ 36 w 185"/>
                <a:gd name="T93" fmla="*/ 44 h 162"/>
                <a:gd name="T94" fmla="*/ 28 w 185"/>
                <a:gd name="T95" fmla="*/ 50 h 162"/>
                <a:gd name="T96" fmla="*/ 20 w 185"/>
                <a:gd name="T97" fmla="*/ 56 h 16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162"/>
                <a:gd name="T149" fmla="*/ 185 w 185"/>
                <a:gd name="T150" fmla="*/ 162 h 16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162">
                  <a:moveTo>
                    <a:pt x="18" y="56"/>
                  </a:moveTo>
                  <a:lnTo>
                    <a:pt x="12" y="52"/>
                  </a:lnTo>
                  <a:lnTo>
                    <a:pt x="8" y="46"/>
                  </a:lnTo>
                  <a:lnTo>
                    <a:pt x="0" y="36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8" y="16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2" y="8"/>
                  </a:lnTo>
                  <a:lnTo>
                    <a:pt x="52" y="2"/>
                  </a:lnTo>
                  <a:lnTo>
                    <a:pt x="64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94" y="8"/>
                  </a:lnTo>
                  <a:lnTo>
                    <a:pt x="96" y="8"/>
                  </a:lnTo>
                  <a:lnTo>
                    <a:pt x="96" y="16"/>
                  </a:lnTo>
                  <a:lnTo>
                    <a:pt x="88" y="24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4" y="38"/>
                  </a:lnTo>
                  <a:lnTo>
                    <a:pt x="84" y="44"/>
                  </a:lnTo>
                  <a:lnTo>
                    <a:pt x="84" y="48"/>
                  </a:lnTo>
                  <a:lnTo>
                    <a:pt x="88" y="52"/>
                  </a:lnTo>
                  <a:lnTo>
                    <a:pt x="96" y="58"/>
                  </a:lnTo>
                  <a:lnTo>
                    <a:pt x="107" y="62"/>
                  </a:lnTo>
                  <a:lnTo>
                    <a:pt x="109" y="64"/>
                  </a:lnTo>
                  <a:lnTo>
                    <a:pt x="115" y="68"/>
                  </a:lnTo>
                  <a:lnTo>
                    <a:pt x="119" y="72"/>
                  </a:lnTo>
                  <a:lnTo>
                    <a:pt x="121" y="80"/>
                  </a:lnTo>
                  <a:lnTo>
                    <a:pt x="125" y="86"/>
                  </a:lnTo>
                  <a:lnTo>
                    <a:pt x="131" y="90"/>
                  </a:lnTo>
                  <a:lnTo>
                    <a:pt x="135" y="92"/>
                  </a:lnTo>
                  <a:lnTo>
                    <a:pt x="137" y="92"/>
                  </a:lnTo>
                  <a:lnTo>
                    <a:pt x="139" y="90"/>
                  </a:lnTo>
                  <a:lnTo>
                    <a:pt x="141" y="94"/>
                  </a:lnTo>
                  <a:lnTo>
                    <a:pt x="145" y="98"/>
                  </a:lnTo>
                  <a:lnTo>
                    <a:pt x="149" y="102"/>
                  </a:lnTo>
                  <a:lnTo>
                    <a:pt x="161" y="108"/>
                  </a:lnTo>
                  <a:lnTo>
                    <a:pt x="173" y="114"/>
                  </a:lnTo>
                  <a:lnTo>
                    <a:pt x="179" y="120"/>
                  </a:lnTo>
                  <a:lnTo>
                    <a:pt x="185" y="124"/>
                  </a:lnTo>
                  <a:lnTo>
                    <a:pt x="179" y="124"/>
                  </a:lnTo>
                  <a:lnTo>
                    <a:pt x="173" y="124"/>
                  </a:lnTo>
                  <a:lnTo>
                    <a:pt x="169" y="122"/>
                  </a:lnTo>
                  <a:lnTo>
                    <a:pt x="163" y="118"/>
                  </a:lnTo>
                  <a:lnTo>
                    <a:pt x="159" y="118"/>
                  </a:lnTo>
                  <a:lnTo>
                    <a:pt x="153" y="120"/>
                  </a:lnTo>
                  <a:lnTo>
                    <a:pt x="153" y="124"/>
                  </a:lnTo>
                  <a:lnTo>
                    <a:pt x="153" y="126"/>
                  </a:lnTo>
                  <a:lnTo>
                    <a:pt x="155" y="128"/>
                  </a:lnTo>
                  <a:lnTo>
                    <a:pt x="159" y="132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40"/>
                  </a:lnTo>
                  <a:lnTo>
                    <a:pt x="163" y="144"/>
                  </a:lnTo>
                  <a:lnTo>
                    <a:pt x="161" y="146"/>
                  </a:lnTo>
                  <a:lnTo>
                    <a:pt x="155" y="144"/>
                  </a:lnTo>
                  <a:lnTo>
                    <a:pt x="155" y="152"/>
                  </a:lnTo>
                  <a:lnTo>
                    <a:pt x="155" y="154"/>
                  </a:lnTo>
                  <a:lnTo>
                    <a:pt x="151" y="158"/>
                  </a:lnTo>
                  <a:lnTo>
                    <a:pt x="147" y="162"/>
                  </a:lnTo>
                  <a:lnTo>
                    <a:pt x="141" y="162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5" y="132"/>
                  </a:lnTo>
                  <a:lnTo>
                    <a:pt x="141" y="126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19" y="112"/>
                  </a:lnTo>
                  <a:lnTo>
                    <a:pt x="107" y="104"/>
                  </a:lnTo>
                  <a:lnTo>
                    <a:pt x="84" y="92"/>
                  </a:lnTo>
                  <a:lnTo>
                    <a:pt x="74" y="84"/>
                  </a:lnTo>
                  <a:lnTo>
                    <a:pt x="64" y="74"/>
                  </a:lnTo>
                  <a:lnTo>
                    <a:pt x="56" y="64"/>
                  </a:lnTo>
                  <a:lnTo>
                    <a:pt x="52" y="50"/>
                  </a:lnTo>
                  <a:lnTo>
                    <a:pt x="42" y="48"/>
                  </a:lnTo>
                  <a:lnTo>
                    <a:pt x="36" y="44"/>
                  </a:lnTo>
                  <a:lnTo>
                    <a:pt x="30" y="46"/>
                  </a:lnTo>
                  <a:lnTo>
                    <a:pt x="28" y="50"/>
                  </a:lnTo>
                  <a:lnTo>
                    <a:pt x="24" y="54"/>
                  </a:lnTo>
                  <a:lnTo>
                    <a:pt x="20" y="56"/>
                  </a:lnTo>
                  <a:lnTo>
                    <a:pt x="18" y="5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6" name="Freeform 171"/>
          <p:cNvSpPr>
            <a:spLocks noChangeAspect="1"/>
          </p:cNvSpPr>
          <p:nvPr/>
        </p:nvSpPr>
        <p:spPr bwMode="auto">
          <a:xfrm>
            <a:off x="4786313" y="2701925"/>
            <a:ext cx="207962" cy="147638"/>
          </a:xfrm>
          <a:custGeom>
            <a:avLst/>
            <a:gdLst>
              <a:gd name="T0" fmla="*/ 121 w 141"/>
              <a:gd name="T1" fmla="*/ 100 h 100"/>
              <a:gd name="T2" fmla="*/ 117 w 141"/>
              <a:gd name="T3" fmla="*/ 100 h 100"/>
              <a:gd name="T4" fmla="*/ 111 w 141"/>
              <a:gd name="T5" fmla="*/ 100 h 100"/>
              <a:gd name="T6" fmla="*/ 101 w 141"/>
              <a:gd name="T7" fmla="*/ 98 h 100"/>
              <a:gd name="T8" fmla="*/ 91 w 141"/>
              <a:gd name="T9" fmla="*/ 100 h 100"/>
              <a:gd name="T10" fmla="*/ 85 w 141"/>
              <a:gd name="T11" fmla="*/ 100 h 100"/>
              <a:gd name="T12" fmla="*/ 83 w 141"/>
              <a:gd name="T13" fmla="*/ 100 h 100"/>
              <a:gd name="T14" fmla="*/ 81 w 141"/>
              <a:gd name="T15" fmla="*/ 96 h 100"/>
              <a:gd name="T16" fmla="*/ 75 w 141"/>
              <a:gd name="T17" fmla="*/ 96 h 100"/>
              <a:gd name="T18" fmla="*/ 71 w 141"/>
              <a:gd name="T19" fmla="*/ 96 h 100"/>
              <a:gd name="T20" fmla="*/ 69 w 141"/>
              <a:gd name="T21" fmla="*/ 96 h 100"/>
              <a:gd name="T22" fmla="*/ 67 w 141"/>
              <a:gd name="T23" fmla="*/ 94 h 100"/>
              <a:gd name="T24" fmla="*/ 65 w 141"/>
              <a:gd name="T25" fmla="*/ 88 h 100"/>
              <a:gd name="T26" fmla="*/ 61 w 141"/>
              <a:gd name="T27" fmla="*/ 86 h 100"/>
              <a:gd name="T28" fmla="*/ 55 w 141"/>
              <a:gd name="T29" fmla="*/ 84 h 100"/>
              <a:gd name="T30" fmla="*/ 47 w 141"/>
              <a:gd name="T31" fmla="*/ 82 h 100"/>
              <a:gd name="T32" fmla="*/ 43 w 141"/>
              <a:gd name="T33" fmla="*/ 78 h 100"/>
              <a:gd name="T34" fmla="*/ 41 w 141"/>
              <a:gd name="T35" fmla="*/ 82 h 100"/>
              <a:gd name="T36" fmla="*/ 37 w 141"/>
              <a:gd name="T37" fmla="*/ 82 h 100"/>
              <a:gd name="T38" fmla="*/ 35 w 141"/>
              <a:gd name="T39" fmla="*/ 82 h 100"/>
              <a:gd name="T40" fmla="*/ 35 w 141"/>
              <a:gd name="T41" fmla="*/ 78 h 100"/>
              <a:gd name="T42" fmla="*/ 13 w 141"/>
              <a:gd name="T43" fmla="*/ 72 h 100"/>
              <a:gd name="T44" fmla="*/ 13 w 141"/>
              <a:gd name="T45" fmla="*/ 62 h 100"/>
              <a:gd name="T46" fmla="*/ 7 w 141"/>
              <a:gd name="T47" fmla="*/ 48 h 100"/>
              <a:gd name="T48" fmla="*/ 0 w 141"/>
              <a:gd name="T49" fmla="*/ 36 h 100"/>
              <a:gd name="T50" fmla="*/ 0 w 141"/>
              <a:gd name="T51" fmla="*/ 18 h 100"/>
              <a:gd name="T52" fmla="*/ 5 w 141"/>
              <a:gd name="T53" fmla="*/ 18 h 100"/>
              <a:gd name="T54" fmla="*/ 13 w 141"/>
              <a:gd name="T55" fmla="*/ 16 h 100"/>
              <a:gd name="T56" fmla="*/ 25 w 141"/>
              <a:gd name="T57" fmla="*/ 10 h 100"/>
              <a:gd name="T58" fmla="*/ 41 w 141"/>
              <a:gd name="T59" fmla="*/ 0 h 100"/>
              <a:gd name="T60" fmla="*/ 59 w 141"/>
              <a:gd name="T61" fmla="*/ 0 h 100"/>
              <a:gd name="T62" fmla="*/ 61 w 141"/>
              <a:gd name="T63" fmla="*/ 4 h 100"/>
              <a:gd name="T64" fmla="*/ 61 w 141"/>
              <a:gd name="T65" fmla="*/ 6 h 100"/>
              <a:gd name="T66" fmla="*/ 65 w 141"/>
              <a:gd name="T67" fmla="*/ 8 h 100"/>
              <a:gd name="T68" fmla="*/ 75 w 141"/>
              <a:gd name="T69" fmla="*/ 6 h 100"/>
              <a:gd name="T70" fmla="*/ 113 w 141"/>
              <a:gd name="T71" fmla="*/ 6 h 100"/>
              <a:gd name="T72" fmla="*/ 117 w 141"/>
              <a:gd name="T73" fmla="*/ 10 h 100"/>
              <a:gd name="T74" fmla="*/ 119 w 141"/>
              <a:gd name="T75" fmla="*/ 12 h 100"/>
              <a:gd name="T76" fmla="*/ 123 w 141"/>
              <a:gd name="T77" fmla="*/ 14 h 100"/>
              <a:gd name="T78" fmla="*/ 125 w 141"/>
              <a:gd name="T79" fmla="*/ 16 h 100"/>
              <a:gd name="T80" fmla="*/ 129 w 141"/>
              <a:gd name="T81" fmla="*/ 22 h 100"/>
              <a:gd name="T82" fmla="*/ 131 w 141"/>
              <a:gd name="T83" fmla="*/ 28 h 100"/>
              <a:gd name="T84" fmla="*/ 131 w 141"/>
              <a:gd name="T85" fmla="*/ 34 h 100"/>
              <a:gd name="T86" fmla="*/ 135 w 141"/>
              <a:gd name="T87" fmla="*/ 40 h 100"/>
              <a:gd name="T88" fmla="*/ 129 w 141"/>
              <a:gd name="T89" fmla="*/ 44 h 100"/>
              <a:gd name="T90" fmla="*/ 127 w 141"/>
              <a:gd name="T91" fmla="*/ 46 h 100"/>
              <a:gd name="T92" fmla="*/ 125 w 141"/>
              <a:gd name="T93" fmla="*/ 46 h 100"/>
              <a:gd name="T94" fmla="*/ 125 w 141"/>
              <a:gd name="T95" fmla="*/ 50 h 100"/>
              <a:gd name="T96" fmla="*/ 127 w 141"/>
              <a:gd name="T97" fmla="*/ 54 h 100"/>
              <a:gd name="T98" fmla="*/ 133 w 141"/>
              <a:gd name="T99" fmla="*/ 62 h 100"/>
              <a:gd name="T100" fmla="*/ 141 w 141"/>
              <a:gd name="T101" fmla="*/ 76 h 100"/>
              <a:gd name="T102" fmla="*/ 135 w 141"/>
              <a:gd name="T103" fmla="*/ 80 h 100"/>
              <a:gd name="T104" fmla="*/ 131 w 141"/>
              <a:gd name="T105" fmla="*/ 88 h 100"/>
              <a:gd name="T106" fmla="*/ 121 w 141"/>
              <a:gd name="T107" fmla="*/ 98 h 100"/>
              <a:gd name="T108" fmla="*/ 121 w 141"/>
              <a:gd name="T109" fmla="*/ 100 h 1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41"/>
              <a:gd name="T166" fmla="*/ 0 h 100"/>
              <a:gd name="T167" fmla="*/ 141 w 141"/>
              <a:gd name="T168" fmla="*/ 100 h 10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41" h="100">
                <a:moveTo>
                  <a:pt x="121" y="100"/>
                </a:moveTo>
                <a:lnTo>
                  <a:pt x="117" y="100"/>
                </a:lnTo>
                <a:lnTo>
                  <a:pt x="111" y="100"/>
                </a:lnTo>
                <a:lnTo>
                  <a:pt x="101" y="98"/>
                </a:lnTo>
                <a:lnTo>
                  <a:pt x="91" y="100"/>
                </a:lnTo>
                <a:lnTo>
                  <a:pt x="85" y="100"/>
                </a:lnTo>
                <a:lnTo>
                  <a:pt x="83" y="100"/>
                </a:lnTo>
                <a:lnTo>
                  <a:pt x="81" y="96"/>
                </a:lnTo>
                <a:lnTo>
                  <a:pt x="75" y="96"/>
                </a:lnTo>
                <a:lnTo>
                  <a:pt x="71" y="96"/>
                </a:lnTo>
                <a:lnTo>
                  <a:pt x="69" y="96"/>
                </a:lnTo>
                <a:lnTo>
                  <a:pt x="67" y="94"/>
                </a:lnTo>
                <a:lnTo>
                  <a:pt x="65" y="88"/>
                </a:lnTo>
                <a:lnTo>
                  <a:pt x="61" y="86"/>
                </a:lnTo>
                <a:lnTo>
                  <a:pt x="55" y="84"/>
                </a:lnTo>
                <a:lnTo>
                  <a:pt x="47" y="82"/>
                </a:lnTo>
                <a:lnTo>
                  <a:pt x="43" y="78"/>
                </a:lnTo>
                <a:lnTo>
                  <a:pt x="41" y="82"/>
                </a:lnTo>
                <a:lnTo>
                  <a:pt x="37" y="82"/>
                </a:lnTo>
                <a:lnTo>
                  <a:pt x="35" y="82"/>
                </a:lnTo>
                <a:lnTo>
                  <a:pt x="35" y="78"/>
                </a:lnTo>
                <a:lnTo>
                  <a:pt x="13" y="72"/>
                </a:lnTo>
                <a:lnTo>
                  <a:pt x="13" y="62"/>
                </a:lnTo>
                <a:lnTo>
                  <a:pt x="7" y="48"/>
                </a:lnTo>
                <a:lnTo>
                  <a:pt x="0" y="36"/>
                </a:lnTo>
                <a:lnTo>
                  <a:pt x="0" y="18"/>
                </a:lnTo>
                <a:lnTo>
                  <a:pt x="5" y="18"/>
                </a:lnTo>
                <a:lnTo>
                  <a:pt x="13" y="16"/>
                </a:lnTo>
                <a:lnTo>
                  <a:pt x="25" y="10"/>
                </a:lnTo>
                <a:lnTo>
                  <a:pt x="41" y="0"/>
                </a:lnTo>
                <a:lnTo>
                  <a:pt x="59" y="0"/>
                </a:lnTo>
                <a:lnTo>
                  <a:pt x="61" y="4"/>
                </a:lnTo>
                <a:lnTo>
                  <a:pt x="61" y="6"/>
                </a:lnTo>
                <a:lnTo>
                  <a:pt x="65" y="8"/>
                </a:lnTo>
                <a:lnTo>
                  <a:pt x="75" y="6"/>
                </a:lnTo>
                <a:lnTo>
                  <a:pt x="113" y="6"/>
                </a:lnTo>
                <a:lnTo>
                  <a:pt x="117" y="10"/>
                </a:lnTo>
                <a:lnTo>
                  <a:pt x="119" y="12"/>
                </a:lnTo>
                <a:lnTo>
                  <a:pt x="123" y="14"/>
                </a:lnTo>
                <a:lnTo>
                  <a:pt x="125" y="16"/>
                </a:lnTo>
                <a:lnTo>
                  <a:pt x="129" y="22"/>
                </a:lnTo>
                <a:lnTo>
                  <a:pt x="131" y="28"/>
                </a:lnTo>
                <a:lnTo>
                  <a:pt x="131" y="34"/>
                </a:lnTo>
                <a:lnTo>
                  <a:pt x="135" y="40"/>
                </a:lnTo>
                <a:lnTo>
                  <a:pt x="129" y="44"/>
                </a:lnTo>
                <a:lnTo>
                  <a:pt x="127" y="46"/>
                </a:lnTo>
                <a:lnTo>
                  <a:pt x="125" y="46"/>
                </a:lnTo>
                <a:lnTo>
                  <a:pt x="125" y="50"/>
                </a:lnTo>
                <a:lnTo>
                  <a:pt x="127" y="54"/>
                </a:lnTo>
                <a:lnTo>
                  <a:pt x="133" y="62"/>
                </a:lnTo>
                <a:lnTo>
                  <a:pt x="141" y="76"/>
                </a:lnTo>
                <a:lnTo>
                  <a:pt x="135" y="80"/>
                </a:lnTo>
                <a:lnTo>
                  <a:pt x="131" y="88"/>
                </a:lnTo>
                <a:lnTo>
                  <a:pt x="121" y="98"/>
                </a:lnTo>
                <a:lnTo>
                  <a:pt x="121" y="10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7" name="Freeform 172"/>
          <p:cNvSpPr>
            <a:spLocks noChangeAspect="1"/>
          </p:cNvSpPr>
          <p:nvPr/>
        </p:nvSpPr>
        <p:spPr bwMode="auto">
          <a:xfrm>
            <a:off x="4913631" y="3020746"/>
            <a:ext cx="45719" cy="84404"/>
          </a:xfrm>
          <a:custGeom>
            <a:avLst/>
            <a:gdLst>
              <a:gd name="T0" fmla="*/ 28 w 28"/>
              <a:gd name="T1" fmla="*/ 30 h 52"/>
              <a:gd name="T2" fmla="*/ 28 w 28"/>
              <a:gd name="T3" fmla="*/ 38 h 52"/>
              <a:gd name="T4" fmla="*/ 24 w 28"/>
              <a:gd name="T5" fmla="*/ 42 h 52"/>
              <a:gd name="T6" fmla="*/ 20 w 28"/>
              <a:gd name="T7" fmla="*/ 46 h 52"/>
              <a:gd name="T8" fmla="*/ 16 w 28"/>
              <a:gd name="T9" fmla="*/ 52 h 52"/>
              <a:gd name="T10" fmla="*/ 12 w 28"/>
              <a:gd name="T11" fmla="*/ 46 h 52"/>
              <a:gd name="T12" fmla="*/ 8 w 28"/>
              <a:gd name="T13" fmla="*/ 42 h 52"/>
              <a:gd name="T14" fmla="*/ 6 w 28"/>
              <a:gd name="T15" fmla="*/ 26 h 52"/>
              <a:gd name="T16" fmla="*/ 4 w 28"/>
              <a:gd name="T17" fmla="*/ 16 h 52"/>
              <a:gd name="T18" fmla="*/ 0 w 28"/>
              <a:gd name="T19" fmla="*/ 8 h 52"/>
              <a:gd name="T20" fmla="*/ 2 w 28"/>
              <a:gd name="T21" fmla="*/ 6 h 52"/>
              <a:gd name="T22" fmla="*/ 2 w 28"/>
              <a:gd name="T23" fmla="*/ 2 h 52"/>
              <a:gd name="T24" fmla="*/ 2 w 28"/>
              <a:gd name="T25" fmla="*/ 0 h 52"/>
              <a:gd name="T26" fmla="*/ 6 w 28"/>
              <a:gd name="T27" fmla="*/ 0 h 52"/>
              <a:gd name="T28" fmla="*/ 10 w 28"/>
              <a:gd name="T29" fmla="*/ 0 h 52"/>
              <a:gd name="T30" fmla="*/ 12 w 28"/>
              <a:gd name="T31" fmla="*/ 2 h 52"/>
              <a:gd name="T32" fmla="*/ 18 w 28"/>
              <a:gd name="T33" fmla="*/ 8 h 52"/>
              <a:gd name="T34" fmla="*/ 18 w 28"/>
              <a:gd name="T35" fmla="*/ 16 h 52"/>
              <a:gd name="T36" fmla="*/ 18 w 28"/>
              <a:gd name="T37" fmla="*/ 22 h 52"/>
              <a:gd name="T38" fmla="*/ 22 w 28"/>
              <a:gd name="T39" fmla="*/ 28 h 52"/>
              <a:gd name="T40" fmla="*/ 26 w 28"/>
              <a:gd name="T41" fmla="*/ 28 h 52"/>
              <a:gd name="T42" fmla="*/ 28 w 28"/>
              <a:gd name="T43" fmla="*/ 30 h 5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8"/>
              <a:gd name="T67" fmla="*/ 0 h 52"/>
              <a:gd name="T68" fmla="*/ 28 w 28"/>
              <a:gd name="T69" fmla="*/ 52 h 5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8" h="52">
                <a:moveTo>
                  <a:pt x="28" y="30"/>
                </a:moveTo>
                <a:lnTo>
                  <a:pt x="28" y="38"/>
                </a:lnTo>
                <a:lnTo>
                  <a:pt x="24" y="42"/>
                </a:lnTo>
                <a:lnTo>
                  <a:pt x="20" y="46"/>
                </a:lnTo>
                <a:lnTo>
                  <a:pt x="16" y="52"/>
                </a:lnTo>
                <a:lnTo>
                  <a:pt x="12" y="46"/>
                </a:lnTo>
                <a:lnTo>
                  <a:pt x="8" y="42"/>
                </a:lnTo>
                <a:lnTo>
                  <a:pt x="6" y="26"/>
                </a:lnTo>
                <a:lnTo>
                  <a:pt x="4" y="16"/>
                </a:lnTo>
                <a:lnTo>
                  <a:pt x="0" y="8"/>
                </a:lnTo>
                <a:lnTo>
                  <a:pt x="2" y="6"/>
                </a:lnTo>
                <a:lnTo>
                  <a:pt x="2" y="2"/>
                </a:lnTo>
                <a:lnTo>
                  <a:pt x="2" y="0"/>
                </a:lnTo>
                <a:lnTo>
                  <a:pt x="6" y="0"/>
                </a:lnTo>
                <a:lnTo>
                  <a:pt x="10" y="0"/>
                </a:lnTo>
                <a:lnTo>
                  <a:pt x="12" y="2"/>
                </a:lnTo>
                <a:lnTo>
                  <a:pt x="18" y="8"/>
                </a:lnTo>
                <a:lnTo>
                  <a:pt x="18" y="16"/>
                </a:lnTo>
                <a:lnTo>
                  <a:pt x="18" y="22"/>
                </a:lnTo>
                <a:lnTo>
                  <a:pt x="22" y="28"/>
                </a:lnTo>
                <a:lnTo>
                  <a:pt x="26" y="28"/>
                </a:lnTo>
                <a:lnTo>
                  <a:pt x="28" y="3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8" name="Freeform 173"/>
          <p:cNvSpPr>
            <a:spLocks noChangeAspect="1"/>
          </p:cNvSpPr>
          <p:nvPr/>
        </p:nvSpPr>
        <p:spPr bwMode="auto">
          <a:xfrm>
            <a:off x="4940300" y="3051175"/>
            <a:ext cx="141288" cy="146050"/>
          </a:xfrm>
          <a:custGeom>
            <a:avLst/>
            <a:gdLst>
              <a:gd name="T0" fmla="*/ 20 w 94"/>
              <a:gd name="T1" fmla="*/ 12 h 98"/>
              <a:gd name="T2" fmla="*/ 36 w 94"/>
              <a:gd name="T3" fmla="*/ 8 h 98"/>
              <a:gd name="T4" fmla="*/ 38 w 94"/>
              <a:gd name="T5" fmla="*/ 2 h 98"/>
              <a:gd name="T6" fmla="*/ 42 w 94"/>
              <a:gd name="T7" fmla="*/ 4 h 98"/>
              <a:gd name="T8" fmla="*/ 54 w 94"/>
              <a:gd name="T9" fmla="*/ 2 h 98"/>
              <a:gd name="T10" fmla="*/ 64 w 94"/>
              <a:gd name="T11" fmla="*/ 2 h 98"/>
              <a:gd name="T12" fmla="*/ 70 w 94"/>
              <a:gd name="T13" fmla="*/ 6 h 98"/>
              <a:gd name="T14" fmla="*/ 78 w 94"/>
              <a:gd name="T15" fmla="*/ 6 h 98"/>
              <a:gd name="T16" fmla="*/ 84 w 94"/>
              <a:gd name="T17" fmla="*/ 4 h 98"/>
              <a:gd name="T18" fmla="*/ 88 w 94"/>
              <a:gd name="T19" fmla="*/ 0 h 98"/>
              <a:gd name="T20" fmla="*/ 90 w 94"/>
              <a:gd name="T21" fmla="*/ 4 h 98"/>
              <a:gd name="T22" fmla="*/ 94 w 94"/>
              <a:gd name="T23" fmla="*/ 16 h 98"/>
              <a:gd name="T24" fmla="*/ 60 w 94"/>
              <a:gd name="T25" fmla="*/ 20 h 98"/>
              <a:gd name="T26" fmla="*/ 58 w 94"/>
              <a:gd name="T27" fmla="*/ 24 h 98"/>
              <a:gd name="T28" fmla="*/ 56 w 94"/>
              <a:gd name="T29" fmla="*/ 28 h 98"/>
              <a:gd name="T30" fmla="*/ 46 w 94"/>
              <a:gd name="T31" fmla="*/ 26 h 98"/>
              <a:gd name="T32" fmla="*/ 38 w 94"/>
              <a:gd name="T33" fmla="*/ 22 h 98"/>
              <a:gd name="T34" fmla="*/ 40 w 94"/>
              <a:gd name="T35" fmla="*/ 28 h 98"/>
              <a:gd name="T36" fmla="*/ 44 w 94"/>
              <a:gd name="T37" fmla="*/ 38 h 98"/>
              <a:gd name="T38" fmla="*/ 54 w 94"/>
              <a:gd name="T39" fmla="*/ 48 h 98"/>
              <a:gd name="T40" fmla="*/ 70 w 94"/>
              <a:gd name="T41" fmla="*/ 60 h 98"/>
              <a:gd name="T42" fmla="*/ 66 w 94"/>
              <a:gd name="T43" fmla="*/ 64 h 98"/>
              <a:gd name="T44" fmla="*/ 60 w 94"/>
              <a:gd name="T45" fmla="*/ 68 h 98"/>
              <a:gd name="T46" fmla="*/ 52 w 94"/>
              <a:gd name="T47" fmla="*/ 64 h 98"/>
              <a:gd name="T48" fmla="*/ 58 w 94"/>
              <a:gd name="T49" fmla="*/ 74 h 98"/>
              <a:gd name="T50" fmla="*/ 46 w 94"/>
              <a:gd name="T51" fmla="*/ 74 h 98"/>
              <a:gd name="T52" fmla="*/ 50 w 94"/>
              <a:gd name="T53" fmla="*/ 84 h 98"/>
              <a:gd name="T54" fmla="*/ 54 w 94"/>
              <a:gd name="T55" fmla="*/ 98 h 98"/>
              <a:gd name="T56" fmla="*/ 42 w 94"/>
              <a:gd name="T57" fmla="*/ 90 h 98"/>
              <a:gd name="T58" fmla="*/ 38 w 94"/>
              <a:gd name="T59" fmla="*/ 84 h 98"/>
              <a:gd name="T60" fmla="*/ 30 w 94"/>
              <a:gd name="T61" fmla="*/ 82 h 98"/>
              <a:gd name="T62" fmla="*/ 24 w 94"/>
              <a:gd name="T63" fmla="*/ 78 h 98"/>
              <a:gd name="T64" fmla="*/ 18 w 94"/>
              <a:gd name="T65" fmla="*/ 58 h 98"/>
              <a:gd name="T66" fmla="*/ 12 w 94"/>
              <a:gd name="T67" fmla="*/ 46 h 98"/>
              <a:gd name="T68" fmla="*/ 4 w 94"/>
              <a:gd name="T69" fmla="*/ 30 h 98"/>
              <a:gd name="T70" fmla="*/ 12 w 94"/>
              <a:gd name="T71" fmla="*/ 22 h 9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4"/>
              <a:gd name="T109" fmla="*/ 0 h 98"/>
              <a:gd name="T110" fmla="*/ 94 w 94"/>
              <a:gd name="T111" fmla="*/ 98 h 9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4" h="98">
                <a:moveTo>
                  <a:pt x="12" y="14"/>
                </a:moveTo>
                <a:lnTo>
                  <a:pt x="20" y="12"/>
                </a:lnTo>
                <a:lnTo>
                  <a:pt x="30" y="10"/>
                </a:lnTo>
                <a:lnTo>
                  <a:pt x="36" y="8"/>
                </a:lnTo>
                <a:lnTo>
                  <a:pt x="38" y="6"/>
                </a:lnTo>
                <a:lnTo>
                  <a:pt x="38" y="2"/>
                </a:lnTo>
                <a:lnTo>
                  <a:pt x="38" y="4"/>
                </a:lnTo>
                <a:lnTo>
                  <a:pt x="42" y="4"/>
                </a:lnTo>
                <a:lnTo>
                  <a:pt x="48" y="4"/>
                </a:lnTo>
                <a:lnTo>
                  <a:pt x="54" y="2"/>
                </a:lnTo>
                <a:lnTo>
                  <a:pt x="60" y="0"/>
                </a:lnTo>
                <a:lnTo>
                  <a:pt x="64" y="2"/>
                </a:lnTo>
                <a:lnTo>
                  <a:pt x="66" y="4"/>
                </a:lnTo>
                <a:lnTo>
                  <a:pt x="70" y="6"/>
                </a:lnTo>
                <a:lnTo>
                  <a:pt x="76" y="6"/>
                </a:lnTo>
                <a:lnTo>
                  <a:pt x="78" y="6"/>
                </a:lnTo>
                <a:lnTo>
                  <a:pt x="80" y="4"/>
                </a:lnTo>
                <a:lnTo>
                  <a:pt x="84" y="4"/>
                </a:lnTo>
                <a:lnTo>
                  <a:pt x="86" y="0"/>
                </a:lnTo>
                <a:lnTo>
                  <a:pt x="88" y="0"/>
                </a:lnTo>
                <a:lnTo>
                  <a:pt x="90" y="2"/>
                </a:lnTo>
                <a:lnTo>
                  <a:pt x="90" y="4"/>
                </a:lnTo>
                <a:lnTo>
                  <a:pt x="94" y="6"/>
                </a:lnTo>
                <a:lnTo>
                  <a:pt x="94" y="16"/>
                </a:lnTo>
                <a:lnTo>
                  <a:pt x="58" y="16"/>
                </a:lnTo>
                <a:lnTo>
                  <a:pt x="60" y="20"/>
                </a:lnTo>
                <a:lnTo>
                  <a:pt x="62" y="24"/>
                </a:lnTo>
                <a:lnTo>
                  <a:pt x="58" y="24"/>
                </a:lnTo>
                <a:lnTo>
                  <a:pt x="56" y="26"/>
                </a:lnTo>
                <a:lnTo>
                  <a:pt x="56" y="28"/>
                </a:lnTo>
                <a:lnTo>
                  <a:pt x="50" y="28"/>
                </a:lnTo>
                <a:lnTo>
                  <a:pt x="46" y="26"/>
                </a:lnTo>
                <a:lnTo>
                  <a:pt x="40" y="20"/>
                </a:lnTo>
                <a:lnTo>
                  <a:pt x="38" y="22"/>
                </a:lnTo>
                <a:lnTo>
                  <a:pt x="38" y="24"/>
                </a:lnTo>
                <a:lnTo>
                  <a:pt x="40" y="28"/>
                </a:lnTo>
                <a:lnTo>
                  <a:pt x="40" y="32"/>
                </a:lnTo>
                <a:lnTo>
                  <a:pt x="44" y="38"/>
                </a:lnTo>
                <a:lnTo>
                  <a:pt x="48" y="44"/>
                </a:lnTo>
                <a:lnTo>
                  <a:pt x="54" y="48"/>
                </a:lnTo>
                <a:lnTo>
                  <a:pt x="66" y="56"/>
                </a:lnTo>
                <a:lnTo>
                  <a:pt x="70" y="60"/>
                </a:lnTo>
                <a:lnTo>
                  <a:pt x="74" y="64"/>
                </a:lnTo>
                <a:lnTo>
                  <a:pt x="66" y="64"/>
                </a:lnTo>
                <a:lnTo>
                  <a:pt x="64" y="68"/>
                </a:lnTo>
                <a:lnTo>
                  <a:pt x="60" y="68"/>
                </a:lnTo>
                <a:lnTo>
                  <a:pt x="56" y="66"/>
                </a:lnTo>
                <a:lnTo>
                  <a:pt x="52" y="64"/>
                </a:lnTo>
                <a:lnTo>
                  <a:pt x="54" y="70"/>
                </a:lnTo>
                <a:lnTo>
                  <a:pt x="58" y="74"/>
                </a:lnTo>
                <a:lnTo>
                  <a:pt x="52" y="76"/>
                </a:lnTo>
                <a:lnTo>
                  <a:pt x="46" y="74"/>
                </a:lnTo>
                <a:lnTo>
                  <a:pt x="48" y="82"/>
                </a:lnTo>
                <a:lnTo>
                  <a:pt x="50" y="84"/>
                </a:lnTo>
                <a:lnTo>
                  <a:pt x="52" y="90"/>
                </a:lnTo>
                <a:lnTo>
                  <a:pt x="54" y="98"/>
                </a:lnTo>
                <a:lnTo>
                  <a:pt x="48" y="92"/>
                </a:lnTo>
                <a:lnTo>
                  <a:pt x="42" y="90"/>
                </a:lnTo>
                <a:lnTo>
                  <a:pt x="38" y="88"/>
                </a:lnTo>
                <a:lnTo>
                  <a:pt x="38" y="84"/>
                </a:lnTo>
                <a:lnTo>
                  <a:pt x="34" y="84"/>
                </a:lnTo>
                <a:lnTo>
                  <a:pt x="30" y="82"/>
                </a:lnTo>
                <a:lnTo>
                  <a:pt x="26" y="82"/>
                </a:lnTo>
                <a:lnTo>
                  <a:pt x="24" y="78"/>
                </a:lnTo>
                <a:lnTo>
                  <a:pt x="20" y="68"/>
                </a:lnTo>
                <a:lnTo>
                  <a:pt x="18" y="58"/>
                </a:lnTo>
                <a:lnTo>
                  <a:pt x="14" y="48"/>
                </a:lnTo>
                <a:lnTo>
                  <a:pt x="12" y="46"/>
                </a:lnTo>
                <a:lnTo>
                  <a:pt x="0" y="36"/>
                </a:lnTo>
                <a:lnTo>
                  <a:pt x="4" y="30"/>
                </a:lnTo>
                <a:lnTo>
                  <a:pt x="8" y="26"/>
                </a:lnTo>
                <a:lnTo>
                  <a:pt x="12" y="22"/>
                </a:lnTo>
                <a:lnTo>
                  <a:pt x="12" y="14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9" name="Freeform 174"/>
          <p:cNvSpPr>
            <a:spLocks noChangeAspect="1"/>
          </p:cNvSpPr>
          <p:nvPr/>
        </p:nvSpPr>
        <p:spPr bwMode="auto">
          <a:xfrm>
            <a:off x="4848225" y="2832100"/>
            <a:ext cx="117475" cy="58738"/>
          </a:xfrm>
          <a:custGeom>
            <a:avLst/>
            <a:gdLst>
              <a:gd name="T0" fmla="*/ 22 w 78"/>
              <a:gd name="T1" fmla="*/ 0 h 40"/>
              <a:gd name="T2" fmla="*/ 24 w 78"/>
              <a:gd name="T3" fmla="*/ 6 h 40"/>
              <a:gd name="T4" fmla="*/ 26 w 78"/>
              <a:gd name="T5" fmla="*/ 8 h 40"/>
              <a:gd name="T6" fmla="*/ 28 w 78"/>
              <a:gd name="T7" fmla="*/ 8 h 40"/>
              <a:gd name="T8" fmla="*/ 32 w 78"/>
              <a:gd name="T9" fmla="*/ 8 h 40"/>
              <a:gd name="T10" fmla="*/ 38 w 78"/>
              <a:gd name="T11" fmla="*/ 8 h 40"/>
              <a:gd name="T12" fmla="*/ 40 w 78"/>
              <a:gd name="T13" fmla="*/ 12 h 40"/>
              <a:gd name="T14" fmla="*/ 42 w 78"/>
              <a:gd name="T15" fmla="*/ 12 h 40"/>
              <a:gd name="T16" fmla="*/ 48 w 78"/>
              <a:gd name="T17" fmla="*/ 12 h 40"/>
              <a:gd name="T18" fmla="*/ 58 w 78"/>
              <a:gd name="T19" fmla="*/ 10 h 40"/>
              <a:gd name="T20" fmla="*/ 68 w 78"/>
              <a:gd name="T21" fmla="*/ 12 h 40"/>
              <a:gd name="T22" fmla="*/ 74 w 78"/>
              <a:gd name="T23" fmla="*/ 12 h 40"/>
              <a:gd name="T24" fmla="*/ 78 w 78"/>
              <a:gd name="T25" fmla="*/ 12 h 40"/>
              <a:gd name="T26" fmla="*/ 78 w 78"/>
              <a:gd name="T27" fmla="*/ 16 h 40"/>
              <a:gd name="T28" fmla="*/ 76 w 78"/>
              <a:gd name="T29" fmla="*/ 24 h 40"/>
              <a:gd name="T30" fmla="*/ 76 w 78"/>
              <a:gd name="T31" fmla="*/ 26 h 40"/>
              <a:gd name="T32" fmla="*/ 72 w 78"/>
              <a:gd name="T33" fmla="*/ 26 h 40"/>
              <a:gd name="T34" fmla="*/ 64 w 78"/>
              <a:gd name="T35" fmla="*/ 24 h 40"/>
              <a:gd name="T36" fmla="*/ 56 w 78"/>
              <a:gd name="T37" fmla="*/ 24 h 40"/>
              <a:gd name="T38" fmla="*/ 52 w 78"/>
              <a:gd name="T39" fmla="*/ 24 h 40"/>
              <a:gd name="T40" fmla="*/ 50 w 78"/>
              <a:gd name="T41" fmla="*/ 26 h 40"/>
              <a:gd name="T42" fmla="*/ 46 w 78"/>
              <a:gd name="T43" fmla="*/ 30 h 40"/>
              <a:gd name="T44" fmla="*/ 36 w 78"/>
              <a:gd name="T45" fmla="*/ 34 h 40"/>
              <a:gd name="T46" fmla="*/ 20 w 78"/>
              <a:gd name="T47" fmla="*/ 40 h 40"/>
              <a:gd name="T48" fmla="*/ 12 w 78"/>
              <a:gd name="T49" fmla="*/ 38 h 40"/>
              <a:gd name="T50" fmla="*/ 6 w 78"/>
              <a:gd name="T51" fmla="*/ 34 h 40"/>
              <a:gd name="T52" fmla="*/ 2 w 78"/>
              <a:gd name="T53" fmla="*/ 30 h 40"/>
              <a:gd name="T54" fmla="*/ 0 w 78"/>
              <a:gd name="T55" fmla="*/ 22 h 40"/>
              <a:gd name="T56" fmla="*/ 6 w 78"/>
              <a:gd name="T57" fmla="*/ 16 h 40"/>
              <a:gd name="T58" fmla="*/ 12 w 78"/>
              <a:gd name="T59" fmla="*/ 14 h 40"/>
              <a:gd name="T60" fmla="*/ 18 w 78"/>
              <a:gd name="T61" fmla="*/ 12 h 40"/>
              <a:gd name="T62" fmla="*/ 18 w 78"/>
              <a:gd name="T63" fmla="*/ 10 h 40"/>
              <a:gd name="T64" fmla="*/ 18 w 78"/>
              <a:gd name="T65" fmla="*/ 6 h 40"/>
              <a:gd name="T66" fmla="*/ 20 w 78"/>
              <a:gd name="T67" fmla="*/ 6 h 40"/>
              <a:gd name="T68" fmla="*/ 22 w 78"/>
              <a:gd name="T69" fmla="*/ 0 h 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8"/>
              <a:gd name="T106" fmla="*/ 0 h 40"/>
              <a:gd name="T107" fmla="*/ 78 w 78"/>
              <a:gd name="T108" fmla="*/ 40 h 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8" h="40">
                <a:moveTo>
                  <a:pt x="22" y="0"/>
                </a:moveTo>
                <a:lnTo>
                  <a:pt x="24" y="6"/>
                </a:lnTo>
                <a:lnTo>
                  <a:pt x="26" y="8"/>
                </a:lnTo>
                <a:lnTo>
                  <a:pt x="28" y="8"/>
                </a:lnTo>
                <a:lnTo>
                  <a:pt x="32" y="8"/>
                </a:lnTo>
                <a:lnTo>
                  <a:pt x="38" y="8"/>
                </a:lnTo>
                <a:lnTo>
                  <a:pt x="40" y="12"/>
                </a:lnTo>
                <a:lnTo>
                  <a:pt x="42" y="12"/>
                </a:lnTo>
                <a:lnTo>
                  <a:pt x="48" y="12"/>
                </a:lnTo>
                <a:lnTo>
                  <a:pt x="58" y="10"/>
                </a:lnTo>
                <a:lnTo>
                  <a:pt x="68" y="12"/>
                </a:lnTo>
                <a:lnTo>
                  <a:pt x="74" y="12"/>
                </a:lnTo>
                <a:lnTo>
                  <a:pt x="78" y="12"/>
                </a:lnTo>
                <a:lnTo>
                  <a:pt x="78" y="16"/>
                </a:lnTo>
                <a:lnTo>
                  <a:pt x="76" y="24"/>
                </a:lnTo>
                <a:lnTo>
                  <a:pt x="76" y="26"/>
                </a:lnTo>
                <a:lnTo>
                  <a:pt x="72" y="26"/>
                </a:lnTo>
                <a:lnTo>
                  <a:pt x="64" y="24"/>
                </a:lnTo>
                <a:lnTo>
                  <a:pt x="56" y="24"/>
                </a:lnTo>
                <a:lnTo>
                  <a:pt x="52" y="24"/>
                </a:lnTo>
                <a:lnTo>
                  <a:pt x="50" y="26"/>
                </a:lnTo>
                <a:lnTo>
                  <a:pt x="46" y="30"/>
                </a:lnTo>
                <a:lnTo>
                  <a:pt x="36" y="34"/>
                </a:lnTo>
                <a:lnTo>
                  <a:pt x="20" y="40"/>
                </a:lnTo>
                <a:lnTo>
                  <a:pt x="12" y="38"/>
                </a:lnTo>
                <a:lnTo>
                  <a:pt x="6" y="34"/>
                </a:lnTo>
                <a:lnTo>
                  <a:pt x="2" y="30"/>
                </a:lnTo>
                <a:lnTo>
                  <a:pt x="0" y="22"/>
                </a:lnTo>
                <a:lnTo>
                  <a:pt x="6" y="16"/>
                </a:lnTo>
                <a:lnTo>
                  <a:pt x="12" y="14"/>
                </a:lnTo>
                <a:lnTo>
                  <a:pt x="18" y="12"/>
                </a:lnTo>
                <a:lnTo>
                  <a:pt x="18" y="10"/>
                </a:lnTo>
                <a:lnTo>
                  <a:pt x="18" y="6"/>
                </a:lnTo>
                <a:lnTo>
                  <a:pt x="20" y="6"/>
                </a:lnTo>
                <a:lnTo>
                  <a:pt x="22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0" name="Freeform 175"/>
          <p:cNvSpPr>
            <a:spLocks noChangeAspect="1"/>
          </p:cNvSpPr>
          <p:nvPr/>
        </p:nvSpPr>
        <p:spPr bwMode="auto">
          <a:xfrm>
            <a:off x="4748213" y="2806700"/>
            <a:ext cx="133350" cy="60325"/>
          </a:xfrm>
          <a:custGeom>
            <a:avLst/>
            <a:gdLst>
              <a:gd name="T0" fmla="*/ 89 w 89"/>
              <a:gd name="T1" fmla="*/ 16 h 40"/>
              <a:gd name="T2" fmla="*/ 85 w 89"/>
              <a:gd name="T3" fmla="*/ 14 h 40"/>
              <a:gd name="T4" fmla="*/ 79 w 89"/>
              <a:gd name="T5" fmla="*/ 12 h 40"/>
              <a:gd name="T6" fmla="*/ 71 w 89"/>
              <a:gd name="T7" fmla="*/ 10 h 40"/>
              <a:gd name="T8" fmla="*/ 67 w 89"/>
              <a:gd name="T9" fmla="*/ 6 h 40"/>
              <a:gd name="T10" fmla="*/ 65 w 89"/>
              <a:gd name="T11" fmla="*/ 10 h 40"/>
              <a:gd name="T12" fmla="*/ 61 w 89"/>
              <a:gd name="T13" fmla="*/ 10 h 40"/>
              <a:gd name="T14" fmla="*/ 59 w 89"/>
              <a:gd name="T15" fmla="*/ 10 h 40"/>
              <a:gd name="T16" fmla="*/ 59 w 89"/>
              <a:gd name="T17" fmla="*/ 6 h 40"/>
              <a:gd name="T18" fmla="*/ 37 w 89"/>
              <a:gd name="T19" fmla="*/ 0 h 40"/>
              <a:gd name="T20" fmla="*/ 31 w 89"/>
              <a:gd name="T21" fmla="*/ 0 h 40"/>
              <a:gd name="T22" fmla="*/ 29 w 89"/>
              <a:gd name="T23" fmla="*/ 0 h 40"/>
              <a:gd name="T24" fmla="*/ 0 w 89"/>
              <a:gd name="T25" fmla="*/ 10 h 40"/>
              <a:gd name="T26" fmla="*/ 2 w 89"/>
              <a:gd name="T27" fmla="*/ 14 h 40"/>
              <a:gd name="T28" fmla="*/ 2 w 89"/>
              <a:gd name="T29" fmla="*/ 20 h 40"/>
              <a:gd name="T30" fmla="*/ 10 w 89"/>
              <a:gd name="T31" fmla="*/ 26 h 40"/>
              <a:gd name="T32" fmla="*/ 18 w 89"/>
              <a:gd name="T33" fmla="*/ 32 h 40"/>
              <a:gd name="T34" fmla="*/ 24 w 89"/>
              <a:gd name="T35" fmla="*/ 38 h 40"/>
              <a:gd name="T36" fmla="*/ 31 w 89"/>
              <a:gd name="T37" fmla="*/ 40 h 40"/>
              <a:gd name="T38" fmla="*/ 35 w 89"/>
              <a:gd name="T39" fmla="*/ 38 h 40"/>
              <a:gd name="T40" fmla="*/ 37 w 89"/>
              <a:gd name="T41" fmla="*/ 36 h 40"/>
              <a:gd name="T42" fmla="*/ 41 w 89"/>
              <a:gd name="T43" fmla="*/ 34 h 40"/>
              <a:gd name="T44" fmla="*/ 45 w 89"/>
              <a:gd name="T45" fmla="*/ 32 h 40"/>
              <a:gd name="T46" fmla="*/ 51 w 89"/>
              <a:gd name="T47" fmla="*/ 34 h 40"/>
              <a:gd name="T48" fmla="*/ 55 w 89"/>
              <a:gd name="T49" fmla="*/ 36 h 40"/>
              <a:gd name="T50" fmla="*/ 61 w 89"/>
              <a:gd name="T51" fmla="*/ 38 h 40"/>
              <a:gd name="T52" fmla="*/ 65 w 89"/>
              <a:gd name="T53" fmla="*/ 38 h 40"/>
              <a:gd name="T54" fmla="*/ 67 w 89"/>
              <a:gd name="T55" fmla="*/ 38 h 40"/>
              <a:gd name="T56" fmla="*/ 73 w 89"/>
              <a:gd name="T57" fmla="*/ 32 h 40"/>
              <a:gd name="T58" fmla="*/ 79 w 89"/>
              <a:gd name="T59" fmla="*/ 30 h 40"/>
              <a:gd name="T60" fmla="*/ 85 w 89"/>
              <a:gd name="T61" fmla="*/ 28 h 40"/>
              <a:gd name="T62" fmla="*/ 85 w 89"/>
              <a:gd name="T63" fmla="*/ 26 h 40"/>
              <a:gd name="T64" fmla="*/ 85 w 89"/>
              <a:gd name="T65" fmla="*/ 22 h 40"/>
              <a:gd name="T66" fmla="*/ 87 w 89"/>
              <a:gd name="T67" fmla="*/ 22 h 40"/>
              <a:gd name="T68" fmla="*/ 89 w 89"/>
              <a:gd name="T69" fmla="*/ 16 h 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9"/>
              <a:gd name="T106" fmla="*/ 0 h 40"/>
              <a:gd name="T107" fmla="*/ 89 w 89"/>
              <a:gd name="T108" fmla="*/ 40 h 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9" h="40">
                <a:moveTo>
                  <a:pt x="89" y="16"/>
                </a:moveTo>
                <a:lnTo>
                  <a:pt x="85" y="14"/>
                </a:lnTo>
                <a:lnTo>
                  <a:pt x="79" y="12"/>
                </a:lnTo>
                <a:lnTo>
                  <a:pt x="71" y="10"/>
                </a:lnTo>
                <a:lnTo>
                  <a:pt x="67" y="6"/>
                </a:lnTo>
                <a:lnTo>
                  <a:pt x="65" y="10"/>
                </a:lnTo>
                <a:lnTo>
                  <a:pt x="61" y="10"/>
                </a:lnTo>
                <a:lnTo>
                  <a:pt x="59" y="10"/>
                </a:lnTo>
                <a:lnTo>
                  <a:pt x="59" y="6"/>
                </a:lnTo>
                <a:lnTo>
                  <a:pt x="37" y="0"/>
                </a:lnTo>
                <a:lnTo>
                  <a:pt x="31" y="0"/>
                </a:lnTo>
                <a:lnTo>
                  <a:pt x="29" y="0"/>
                </a:lnTo>
                <a:lnTo>
                  <a:pt x="0" y="10"/>
                </a:lnTo>
                <a:lnTo>
                  <a:pt x="2" y="14"/>
                </a:lnTo>
                <a:lnTo>
                  <a:pt x="2" y="20"/>
                </a:lnTo>
                <a:lnTo>
                  <a:pt x="10" y="26"/>
                </a:lnTo>
                <a:lnTo>
                  <a:pt x="18" y="32"/>
                </a:lnTo>
                <a:lnTo>
                  <a:pt x="24" y="38"/>
                </a:lnTo>
                <a:lnTo>
                  <a:pt x="31" y="40"/>
                </a:lnTo>
                <a:lnTo>
                  <a:pt x="35" y="38"/>
                </a:lnTo>
                <a:lnTo>
                  <a:pt x="37" y="36"/>
                </a:lnTo>
                <a:lnTo>
                  <a:pt x="41" y="34"/>
                </a:lnTo>
                <a:lnTo>
                  <a:pt x="45" y="32"/>
                </a:lnTo>
                <a:lnTo>
                  <a:pt x="51" y="34"/>
                </a:lnTo>
                <a:lnTo>
                  <a:pt x="55" y="36"/>
                </a:lnTo>
                <a:lnTo>
                  <a:pt x="61" y="38"/>
                </a:lnTo>
                <a:lnTo>
                  <a:pt x="65" y="38"/>
                </a:lnTo>
                <a:lnTo>
                  <a:pt x="67" y="38"/>
                </a:lnTo>
                <a:lnTo>
                  <a:pt x="73" y="32"/>
                </a:lnTo>
                <a:lnTo>
                  <a:pt x="79" y="30"/>
                </a:lnTo>
                <a:lnTo>
                  <a:pt x="85" y="28"/>
                </a:lnTo>
                <a:lnTo>
                  <a:pt x="85" y="26"/>
                </a:lnTo>
                <a:lnTo>
                  <a:pt x="85" y="22"/>
                </a:lnTo>
                <a:lnTo>
                  <a:pt x="87" y="22"/>
                </a:lnTo>
                <a:lnTo>
                  <a:pt x="89" y="16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1" name="Freeform 176"/>
          <p:cNvSpPr>
            <a:spLocks noChangeAspect="1"/>
          </p:cNvSpPr>
          <p:nvPr/>
        </p:nvSpPr>
        <p:spPr bwMode="auto">
          <a:xfrm>
            <a:off x="5060950" y="2863850"/>
            <a:ext cx="74613" cy="74613"/>
          </a:xfrm>
          <a:custGeom>
            <a:avLst/>
            <a:gdLst>
              <a:gd name="T0" fmla="*/ 26 w 50"/>
              <a:gd name="T1" fmla="*/ 50 h 50"/>
              <a:gd name="T2" fmla="*/ 22 w 50"/>
              <a:gd name="T3" fmla="*/ 34 h 50"/>
              <a:gd name="T4" fmla="*/ 18 w 50"/>
              <a:gd name="T5" fmla="*/ 24 h 50"/>
              <a:gd name="T6" fmla="*/ 14 w 50"/>
              <a:gd name="T7" fmla="*/ 16 h 50"/>
              <a:gd name="T8" fmla="*/ 8 w 50"/>
              <a:gd name="T9" fmla="*/ 10 h 50"/>
              <a:gd name="T10" fmla="*/ 0 w 50"/>
              <a:gd name="T11" fmla="*/ 8 h 50"/>
              <a:gd name="T12" fmla="*/ 16 w 50"/>
              <a:gd name="T13" fmla="*/ 0 h 50"/>
              <a:gd name="T14" fmla="*/ 24 w 50"/>
              <a:gd name="T15" fmla="*/ 2 h 50"/>
              <a:gd name="T16" fmla="*/ 32 w 50"/>
              <a:gd name="T17" fmla="*/ 6 h 50"/>
              <a:gd name="T18" fmla="*/ 40 w 50"/>
              <a:gd name="T19" fmla="*/ 18 h 50"/>
              <a:gd name="T20" fmla="*/ 44 w 50"/>
              <a:gd name="T21" fmla="*/ 24 h 50"/>
              <a:gd name="T22" fmla="*/ 50 w 50"/>
              <a:gd name="T23" fmla="*/ 36 h 50"/>
              <a:gd name="T24" fmla="*/ 34 w 50"/>
              <a:gd name="T25" fmla="*/ 34 h 50"/>
              <a:gd name="T26" fmla="*/ 34 w 50"/>
              <a:gd name="T27" fmla="*/ 44 h 50"/>
              <a:gd name="T28" fmla="*/ 26 w 50"/>
              <a:gd name="T29" fmla="*/ 48 h 50"/>
              <a:gd name="T30" fmla="*/ 26 w 50"/>
              <a:gd name="T31" fmla="*/ 50 h 5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0"/>
              <a:gd name="T49" fmla="*/ 0 h 50"/>
              <a:gd name="T50" fmla="*/ 50 w 50"/>
              <a:gd name="T51" fmla="*/ 50 h 5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0" h="50">
                <a:moveTo>
                  <a:pt x="26" y="50"/>
                </a:moveTo>
                <a:lnTo>
                  <a:pt x="22" y="34"/>
                </a:lnTo>
                <a:lnTo>
                  <a:pt x="18" y="24"/>
                </a:lnTo>
                <a:lnTo>
                  <a:pt x="14" y="16"/>
                </a:lnTo>
                <a:lnTo>
                  <a:pt x="8" y="10"/>
                </a:lnTo>
                <a:lnTo>
                  <a:pt x="0" y="8"/>
                </a:lnTo>
                <a:lnTo>
                  <a:pt x="16" y="0"/>
                </a:lnTo>
                <a:lnTo>
                  <a:pt x="24" y="2"/>
                </a:lnTo>
                <a:lnTo>
                  <a:pt x="32" y="6"/>
                </a:lnTo>
                <a:lnTo>
                  <a:pt x="40" y="18"/>
                </a:lnTo>
                <a:lnTo>
                  <a:pt x="44" y="24"/>
                </a:lnTo>
                <a:lnTo>
                  <a:pt x="50" y="36"/>
                </a:lnTo>
                <a:lnTo>
                  <a:pt x="34" y="34"/>
                </a:lnTo>
                <a:lnTo>
                  <a:pt x="34" y="44"/>
                </a:lnTo>
                <a:lnTo>
                  <a:pt x="26" y="48"/>
                </a:lnTo>
                <a:lnTo>
                  <a:pt x="26" y="5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2" name="Freeform 177"/>
          <p:cNvSpPr>
            <a:spLocks noChangeAspect="1"/>
          </p:cNvSpPr>
          <p:nvPr/>
        </p:nvSpPr>
        <p:spPr bwMode="auto">
          <a:xfrm>
            <a:off x="4837113" y="2867025"/>
            <a:ext cx="142875" cy="74613"/>
          </a:xfrm>
          <a:custGeom>
            <a:avLst/>
            <a:gdLst>
              <a:gd name="T0" fmla="*/ 58 w 96"/>
              <a:gd name="T1" fmla="*/ 46 h 50"/>
              <a:gd name="T2" fmla="*/ 56 w 96"/>
              <a:gd name="T3" fmla="*/ 44 h 50"/>
              <a:gd name="T4" fmla="*/ 54 w 96"/>
              <a:gd name="T5" fmla="*/ 42 h 50"/>
              <a:gd name="T6" fmla="*/ 44 w 96"/>
              <a:gd name="T7" fmla="*/ 46 h 50"/>
              <a:gd name="T8" fmla="*/ 38 w 96"/>
              <a:gd name="T9" fmla="*/ 48 h 50"/>
              <a:gd name="T10" fmla="*/ 30 w 96"/>
              <a:gd name="T11" fmla="*/ 50 h 50"/>
              <a:gd name="T12" fmla="*/ 26 w 96"/>
              <a:gd name="T13" fmla="*/ 50 h 50"/>
              <a:gd name="T14" fmla="*/ 22 w 96"/>
              <a:gd name="T15" fmla="*/ 48 h 50"/>
              <a:gd name="T16" fmla="*/ 16 w 96"/>
              <a:gd name="T17" fmla="*/ 44 h 50"/>
              <a:gd name="T18" fmla="*/ 8 w 96"/>
              <a:gd name="T19" fmla="*/ 38 h 50"/>
              <a:gd name="T20" fmla="*/ 0 w 96"/>
              <a:gd name="T21" fmla="*/ 32 h 50"/>
              <a:gd name="T22" fmla="*/ 2 w 96"/>
              <a:gd name="T23" fmla="*/ 30 h 50"/>
              <a:gd name="T24" fmla="*/ 6 w 96"/>
              <a:gd name="T25" fmla="*/ 22 h 50"/>
              <a:gd name="T26" fmla="*/ 8 w 96"/>
              <a:gd name="T27" fmla="*/ 16 h 50"/>
              <a:gd name="T28" fmla="*/ 14 w 96"/>
              <a:gd name="T29" fmla="*/ 10 h 50"/>
              <a:gd name="T30" fmla="*/ 20 w 96"/>
              <a:gd name="T31" fmla="*/ 14 h 50"/>
              <a:gd name="T32" fmla="*/ 28 w 96"/>
              <a:gd name="T33" fmla="*/ 16 h 50"/>
              <a:gd name="T34" fmla="*/ 44 w 96"/>
              <a:gd name="T35" fmla="*/ 10 h 50"/>
              <a:gd name="T36" fmla="*/ 54 w 96"/>
              <a:gd name="T37" fmla="*/ 6 h 50"/>
              <a:gd name="T38" fmla="*/ 58 w 96"/>
              <a:gd name="T39" fmla="*/ 2 h 50"/>
              <a:gd name="T40" fmla="*/ 60 w 96"/>
              <a:gd name="T41" fmla="*/ 0 h 50"/>
              <a:gd name="T42" fmla="*/ 64 w 96"/>
              <a:gd name="T43" fmla="*/ 0 h 50"/>
              <a:gd name="T44" fmla="*/ 72 w 96"/>
              <a:gd name="T45" fmla="*/ 0 h 50"/>
              <a:gd name="T46" fmla="*/ 80 w 96"/>
              <a:gd name="T47" fmla="*/ 2 h 50"/>
              <a:gd name="T48" fmla="*/ 84 w 96"/>
              <a:gd name="T49" fmla="*/ 2 h 50"/>
              <a:gd name="T50" fmla="*/ 86 w 96"/>
              <a:gd name="T51" fmla="*/ 4 h 50"/>
              <a:gd name="T52" fmla="*/ 90 w 96"/>
              <a:gd name="T53" fmla="*/ 6 h 50"/>
              <a:gd name="T54" fmla="*/ 96 w 96"/>
              <a:gd name="T55" fmla="*/ 8 h 50"/>
              <a:gd name="T56" fmla="*/ 94 w 96"/>
              <a:gd name="T57" fmla="*/ 14 h 50"/>
              <a:gd name="T58" fmla="*/ 90 w 96"/>
              <a:gd name="T59" fmla="*/ 16 h 50"/>
              <a:gd name="T60" fmla="*/ 86 w 96"/>
              <a:gd name="T61" fmla="*/ 18 h 50"/>
              <a:gd name="T62" fmla="*/ 82 w 96"/>
              <a:gd name="T63" fmla="*/ 22 h 50"/>
              <a:gd name="T64" fmla="*/ 82 w 96"/>
              <a:gd name="T65" fmla="*/ 30 h 50"/>
              <a:gd name="T66" fmla="*/ 80 w 96"/>
              <a:gd name="T67" fmla="*/ 36 h 50"/>
              <a:gd name="T68" fmla="*/ 78 w 96"/>
              <a:gd name="T69" fmla="*/ 38 h 50"/>
              <a:gd name="T70" fmla="*/ 74 w 96"/>
              <a:gd name="T71" fmla="*/ 42 h 50"/>
              <a:gd name="T72" fmla="*/ 68 w 96"/>
              <a:gd name="T73" fmla="*/ 42 h 50"/>
              <a:gd name="T74" fmla="*/ 62 w 96"/>
              <a:gd name="T75" fmla="*/ 42 h 50"/>
              <a:gd name="T76" fmla="*/ 58 w 96"/>
              <a:gd name="T77" fmla="*/ 46 h 5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96"/>
              <a:gd name="T118" fmla="*/ 0 h 50"/>
              <a:gd name="T119" fmla="*/ 96 w 96"/>
              <a:gd name="T120" fmla="*/ 50 h 5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96" h="50">
                <a:moveTo>
                  <a:pt x="58" y="46"/>
                </a:moveTo>
                <a:lnTo>
                  <a:pt x="56" y="44"/>
                </a:lnTo>
                <a:lnTo>
                  <a:pt x="54" y="42"/>
                </a:lnTo>
                <a:lnTo>
                  <a:pt x="44" y="46"/>
                </a:lnTo>
                <a:lnTo>
                  <a:pt x="38" y="48"/>
                </a:lnTo>
                <a:lnTo>
                  <a:pt x="30" y="50"/>
                </a:lnTo>
                <a:lnTo>
                  <a:pt x="26" y="50"/>
                </a:lnTo>
                <a:lnTo>
                  <a:pt x="22" y="48"/>
                </a:lnTo>
                <a:lnTo>
                  <a:pt x="16" y="44"/>
                </a:lnTo>
                <a:lnTo>
                  <a:pt x="8" y="38"/>
                </a:lnTo>
                <a:lnTo>
                  <a:pt x="0" y="32"/>
                </a:lnTo>
                <a:lnTo>
                  <a:pt x="2" y="30"/>
                </a:lnTo>
                <a:lnTo>
                  <a:pt x="6" y="22"/>
                </a:lnTo>
                <a:lnTo>
                  <a:pt x="8" y="16"/>
                </a:lnTo>
                <a:lnTo>
                  <a:pt x="14" y="10"/>
                </a:lnTo>
                <a:lnTo>
                  <a:pt x="20" y="14"/>
                </a:lnTo>
                <a:lnTo>
                  <a:pt x="28" y="16"/>
                </a:lnTo>
                <a:lnTo>
                  <a:pt x="44" y="10"/>
                </a:lnTo>
                <a:lnTo>
                  <a:pt x="54" y="6"/>
                </a:lnTo>
                <a:lnTo>
                  <a:pt x="58" y="2"/>
                </a:lnTo>
                <a:lnTo>
                  <a:pt x="60" y="0"/>
                </a:lnTo>
                <a:lnTo>
                  <a:pt x="64" y="0"/>
                </a:lnTo>
                <a:lnTo>
                  <a:pt x="72" y="0"/>
                </a:lnTo>
                <a:lnTo>
                  <a:pt x="80" y="2"/>
                </a:lnTo>
                <a:lnTo>
                  <a:pt x="84" y="2"/>
                </a:lnTo>
                <a:lnTo>
                  <a:pt x="86" y="4"/>
                </a:lnTo>
                <a:lnTo>
                  <a:pt x="90" y="6"/>
                </a:lnTo>
                <a:lnTo>
                  <a:pt x="96" y="8"/>
                </a:lnTo>
                <a:lnTo>
                  <a:pt x="94" y="14"/>
                </a:lnTo>
                <a:lnTo>
                  <a:pt x="90" y="16"/>
                </a:lnTo>
                <a:lnTo>
                  <a:pt x="86" y="18"/>
                </a:lnTo>
                <a:lnTo>
                  <a:pt x="82" y="22"/>
                </a:lnTo>
                <a:lnTo>
                  <a:pt x="82" y="30"/>
                </a:lnTo>
                <a:lnTo>
                  <a:pt x="80" y="36"/>
                </a:lnTo>
                <a:lnTo>
                  <a:pt x="78" y="38"/>
                </a:lnTo>
                <a:lnTo>
                  <a:pt x="74" y="42"/>
                </a:lnTo>
                <a:lnTo>
                  <a:pt x="68" y="42"/>
                </a:lnTo>
                <a:lnTo>
                  <a:pt x="62" y="42"/>
                </a:lnTo>
                <a:lnTo>
                  <a:pt x="58" y="46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3" name="Freeform 178"/>
          <p:cNvSpPr>
            <a:spLocks noChangeAspect="1"/>
          </p:cNvSpPr>
          <p:nvPr/>
        </p:nvSpPr>
        <p:spPr bwMode="auto">
          <a:xfrm>
            <a:off x="4962525" y="2754313"/>
            <a:ext cx="385763" cy="220662"/>
          </a:xfrm>
          <a:custGeom>
            <a:avLst/>
            <a:gdLst>
              <a:gd name="T0" fmla="*/ 60 w 260"/>
              <a:gd name="T1" fmla="*/ 84 h 148"/>
              <a:gd name="T2" fmla="*/ 44 w 260"/>
              <a:gd name="T3" fmla="*/ 90 h 148"/>
              <a:gd name="T4" fmla="*/ 26 w 260"/>
              <a:gd name="T5" fmla="*/ 88 h 148"/>
              <a:gd name="T6" fmla="*/ 12 w 260"/>
              <a:gd name="T7" fmla="*/ 84 h 148"/>
              <a:gd name="T8" fmla="*/ 2 w 260"/>
              <a:gd name="T9" fmla="*/ 80 h 148"/>
              <a:gd name="T10" fmla="*/ 2 w 260"/>
              <a:gd name="T11" fmla="*/ 66 h 148"/>
              <a:gd name="T12" fmla="*/ 12 w 260"/>
              <a:gd name="T13" fmla="*/ 52 h 148"/>
              <a:gd name="T14" fmla="*/ 22 w 260"/>
              <a:gd name="T15" fmla="*/ 38 h 148"/>
              <a:gd name="T16" fmla="*/ 8 w 260"/>
              <a:gd name="T17" fmla="*/ 20 h 148"/>
              <a:gd name="T18" fmla="*/ 24 w 260"/>
              <a:gd name="T19" fmla="*/ 10 h 148"/>
              <a:gd name="T20" fmla="*/ 64 w 260"/>
              <a:gd name="T21" fmla="*/ 10 h 148"/>
              <a:gd name="T22" fmla="*/ 96 w 260"/>
              <a:gd name="T23" fmla="*/ 14 h 148"/>
              <a:gd name="T24" fmla="*/ 116 w 260"/>
              <a:gd name="T25" fmla="*/ 8 h 148"/>
              <a:gd name="T26" fmla="*/ 138 w 260"/>
              <a:gd name="T27" fmla="*/ 6 h 148"/>
              <a:gd name="T28" fmla="*/ 166 w 260"/>
              <a:gd name="T29" fmla="*/ 8 h 148"/>
              <a:gd name="T30" fmla="*/ 168 w 260"/>
              <a:gd name="T31" fmla="*/ 22 h 148"/>
              <a:gd name="T32" fmla="*/ 186 w 260"/>
              <a:gd name="T33" fmla="*/ 30 h 148"/>
              <a:gd name="T34" fmla="*/ 198 w 260"/>
              <a:gd name="T35" fmla="*/ 36 h 148"/>
              <a:gd name="T36" fmla="*/ 216 w 260"/>
              <a:gd name="T37" fmla="*/ 36 h 148"/>
              <a:gd name="T38" fmla="*/ 234 w 260"/>
              <a:gd name="T39" fmla="*/ 48 h 148"/>
              <a:gd name="T40" fmla="*/ 260 w 260"/>
              <a:gd name="T41" fmla="*/ 56 h 148"/>
              <a:gd name="T42" fmla="*/ 254 w 260"/>
              <a:gd name="T43" fmla="*/ 64 h 148"/>
              <a:gd name="T44" fmla="*/ 260 w 260"/>
              <a:gd name="T45" fmla="*/ 78 h 148"/>
              <a:gd name="T46" fmla="*/ 244 w 260"/>
              <a:gd name="T47" fmla="*/ 84 h 148"/>
              <a:gd name="T48" fmla="*/ 236 w 260"/>
              <a:gd name="T49" fmla="*/ 92 h 148"/>
              <a:gd name="T50" fmla="*/ 226 w 260"/>
              <a:gd name="T51" fmla="*/ 100 h 148"/>
              <a:gd name="T52" fmla="*/ 208 w 260"/>
              <a:gd name="T53" fmla="*/ 106 h 148"/>
              <a:gd name="T54" fmla="*/ 190 w 260"/>
              <a:gd name="T55" fmla="*/ 112 h 148"/>
              <a:gd name="T56" fmla="*/ 184 w 260"/>
              <a:gd name="T57" fmla="*/ 118 h 148"/>
              <a:gd name="T58" fmla="*/ 194 w 260"/>
              <a:gd name="T59" fmla="*/ 128 h 148"/>
              <a:gd name="T60" fmla="*/ 212 w 260"/>
              <a:gd name="T61" fmla="*/ 138 h 148"/>
              <a:gd name="T62" fmla="*/ 200 w 260"/>
              <a:gd name="T63" fmla="*/ 140 h 148"/>
              <a:gd name="T64" fmla="*/ 186 w 260"/>
              <a:gd name="T65" fmla="*/ 146 h 148"/>
              <a:gd name="T66" fmla="*/ 174 w 260"/>
              <a:gd name="T67" fmla="*/ 138 h 148"/>
              <a:gd name="T68" fmla="*/ 160 w 260"/>
              <a:gd name="T69" fmla="*/ 128 h 148"/>
              <a:gd name="T70" fmla="*/ 172 w 260"/>
              <a:gd name="T71" fmla="*/ 118 h 148"/>
              <a:gd name="T72" fmla="*/ 160 w 260"/>
              <a:gd name="T73" fmla="*/ 118 h 148"/>
              <a:gd name="T74" fmla="*/ 146 w 260"/>
              <a:gd name="T75" fmla="*/ 114 h 148"/>
              <a:gd name="T76" fmla="*/ 140 w 260"/>
              <a:gd name="T77" fmla="*/ 108 h 148"/>
              <a:gd name="T78" fmla="*/ 130 w 260"/>
              <a:gd name="T79" fmla="*/ 112 h 148"/>
              <a:gd name="T80" fmla="*/ 124 w 260"/>
              <a:gd name="T81" fmla="*/ 120 h 148"/>
              <a:gd name="T82" fmla="*/ 114 w 260"/>
              <a:gd name="T83" fmla="*/ 128 h 148"/>
              <a:gd name="T84" fmla="*/ 102 w 260"/>
              <a:gd name="T85" fmla="*/ 128 h 148"/>
              <a:gd name="T86" fmla="*/ 92 w 260"/>
              <a:gd name="T87" fmla="*/ 124 h 148"/>
              <a:gd name="T88" fmla="*/ 100 w 260"/>
              <a:gd name="T89" fmla="*/ 108 h 148"/>
              <a:gd name="T90" fmla="*/ 116 w 260"/>
              <a:gd name="T91" fmla="*/ 110 h 148"/>
              <a:gd name="T92" fmla="*/ 106 w 260"/>
              <a:gd name="T93" fmla="*/ 92 h 148"/>
              <a:gd name="T94" fmla="*/ 90 w 260"/>
              <a:gd name="T95" fmla="*/ 76 h 148"/>
              <a:gd name="T96" fmla="*/ 74 w 260"/>
              <a:gd name="T97" fmla="*/ 78 h 14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60"/>
              <a:gd name="T148" fmla="*/ 0 h 148"/>
              <a:gd name="T149" fmla="*/ 260 w 260"/>
              <a:gd name="T150" fmla="*/ 148 h 14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60" h="148">
                <a:moveTo>
                  <a:pt x="66" y="82"/>
                </a:moveTo>
                <a:lnTo>
                  <a:pt x="60" y="84"/>
                </a:lnTo>
                <a:lnTo>
                  <a:pt x="54" y="88"/>
                </a:lnTo>
                <a:lnTo>
                  <a:pt x="44" y="90"/>
                </a:lnTo>
                <a:lnTo>
                  <a:pt x="36" y="90"/>
                </a:lnTo>
                <a:lnTo>
                  <a:pt x="26" y="88"/>
                </a:lnTo>
                <a:lnTo>
                  <a:pt x="18" y="84"/>
                </a:lnTo>
                <a:lnTo>
                  <a:pt x="12" y="84"/>
                </a:lnTo>
                <a:lnTo>
                  <a:pt x="6" y="82"/>
                </a:lnTo>
                <a:lnTo>
                  <a:pt x="2" y="80"/>
                </a:lnTo>
                <a:lnTo>
                  <a:pt x="0" y="78"/>
                </a:lnTo>
                <a:lnTo>
                  <a:pt x="2" y="66"/>
                </a:lnTo>
                <a:lnTo>
                  <a:pt x="2" y="62"/>
                </a:lnTo>
                <a:lnTo>
                  <a:pt x="12" y="52"/>
                </a:lnTo>
                <a:lnTo>
                  <a:pt x="16" y="44"/>
                </a:lnTo>
                <a:lnTo>
                  <a:pt x="22" y="38"/>
                </a:lnTo>
                <a:lnTo>
                  <a:pt x="16" y="30"/>
                </a:lnTo>
                <a:lnTo>
                  <a:pt x="8" y="20"/>
                </a:lnTo>
                <a:lnTo>
                  <a:pt x="6" y="14"/>
                </a:lnTo>
                <a:lnTo>
                  <a:pt x="24" y="10"/>
                </a:lnTo>
                <a:lnTo>
                  <a:pt x="46" y="10"/>
                </a:lnTo>
                <a:lnTo>
                  <a:pt x="64" y="10"/>
                </a:lnTo>
                <a:lnTo>
                  <a:pt x="80" y="16"/>
                </a:lnTo>
                <a:lnTo>
                  <a:pt x="96" y="14"/>
                </a:lnTo>
                <a:lnTo>
                  <a:pt x="112" y="16"/>
                </a:lnTo>
                <a:lnTo>
                  <a:pt x="116" y="8"/>
                </a:lnTo>
                <a:lnTo>
                  <a:pt x="128" y="6"/>
                </a:lnTo>
                <a:lnTo>
                  <a:pt x="138" y="6"/>
                </a:lnTo>
                <a:lnTo>
                  <a:pt x="156" y="0"/>
                </a:lnTo>
                <a:lnTo>
                  <a:pt x="166" y="8"/>
                </a:lnTo>
                <a:lnTo>
                  <a:pt x="166" y="14"/>
                </a:lnTo>
                <a:lnTo>
                  <a:pt x="168" y="22"/>
                </a:lnTo>
                <a:lnTo>
                  <a:pt x="184" y="24"/>
                </a:lnTo>
                <a:lnTo>
                  <a:pt x="186" y="30"/>
                </a:lnTo>
                <a:lnTo>
                  <a:pt x="188" y="36"/>
                </a:lnTo>
                <a:lnTo>
                  <a:pt x="198" y="36"/>
                </a:lnTo>
                <a:lnTo>
                  <a:pt x="202" y="40"/>
                </a:lnTo>
                <a:lnTo>
                  <a:pt x="216" y="36"/>
                </a:lnTo>
                <a:lnTo>
                  <a:pt x="222" y="44"/>
                </a:lnTo>
                <a:lnTo>
                  <a:pt x="234" y="48"/>
                </a:lnTo>
                <a:lnTo>
                  <a:pt x="248" y="50"/>
                </a:lnTo>
                <a:lnTo>
                  <a:pt x="260" y="56"/>
                </a:lnTo>
                <a:lnTo>
                  <a:pt x="260" y="58"/>
                </a:lnTo>
                <a:lnTo>
                  <a:pt x="254" y="64"/>
                </a:lnTo>
                <a:lnTo>
                  <a:pt x="258" y="72"/>
                </a:lnTo>
                <a:lnTo>
                  <a:pt x="260" y="78"/>
                </a:lnTo>
                <a:lnTo>
                  <a:pt x="260" y="84"/>
                </a:lnTo>
                <a:lnTo>
                  <a:pt x="244" y="84"/>
                </a:lnTo>
                <a:lnTo>
                  <a:pt x="240" y="88"/>
                </a:lnTo>
                <a:lnTo>
                  <a:pt x="236" y="92"/>
                </a:lnTo>
                <a:lnTo>
                  <a:pt x="236" y="100"/>
                </a:lnTo>
                <a:lnTo>
                  <a:pt x="226" y="100"/>
                </a:lnTo>
                <a:lnTo>
                  <a:pt x="216" y="100"/>
                </a:lnTo>
                <a:lnTo>
                  <a:pt x="208" y="106"/>
                </a:lnTo>
                <a:lnTo>
                  <a:pt x="204" y="108"/>
                </a:lnTo>
                <a:lnTo>
                  <a:pt x="190" y="112"/>
                </a:lnTo>
                <a:lnTo>
                  <a:pt x="182" y="116"/>
                </a:lnTo>
                <a:lnTo>
                  <a:pt x="184" y="118"/>
                </a:lnTo>
                <a:lnTo>
                  <a:pt x="186" y="122"/>
                </a:lnTo>
                <a:lnTo>
                  <a:pt x="194" y="128"/>
                </a:lnTo>
                <a:lnTo>
                  <a:pt x="204" y="130"/>
                </a:lnTo>
                <a:lnTo>
                  <a:pt x="212" y="138"/>
                </a:lnTo>
                <a:lnTo>
                  <a:pt x="204" y="138"/>
                </a:lnTo>
                <a:lnTo>
                  <a:pt x="200" y="140"/>
                </a:lnTo>
                <a:lnTo>
                  <a:pt x="192" y="144"/>
                </a:lnTo>
                <a:lnTo>
                  <a:pt x="186" y="146"/>
                </a:lnTo>
                <a:lnTo>
                  <a:pt x="176" y="148"/>
                </a:lnTo>
                <a:lnTo>
                  <a:pt x="174" y="138"/>
                </a:lnTo>
                <a:lnTo>
                  <a:pt x="170" y="134"/>
                </a:lnTo>
                <a:lnTo>
                  <a:pt x="160" y="128"/>
                </a:lnTo>
                <a:lnTo>
                  <a:pt x="166" y="120"/>
                </a:lnTo>
                <a:lnTo>
                  <a:pt x="172" y="118"/>
                </a:lnTo>
                <a:lnTo>
                  <a:pt x="164" y="118"/>
                </a:lnTo>
                <a:lnTo>
                  <a:pt x="160" y="118"/>
                </a:lnTo>
                <a:lnTo>
                  <a:pt x="152" y="116"/>
                </a:lnTo>
                <a:lnTo>
                  <a:pt x="146" y="114"/>
                </a:lnTo>
                <a:lnTo>
                  <a:pt x="144" y="112"/>
                </a:lnTo>
                <a:lnTo>
                  <a:pt x="140" y="108"/>
                </a:lnTo>
                <a:lnTo>
                  <a:pt x="132" y="108"/>
                </a:lnTo>
                <a:lnTo>
                  <a:pt x="130" y="112"/>
                </a:lnTo>
                <a:lnTo>
                  <a:pt x="128" y="116"/>
                </a:lnTo>
                <a:lnTo>
                  <a:pt x="124" y="120"/>
                </a:lnTo>
                <a:lnTo>
                  <a:pt x="118" y="126"/>
                </a:lnTo>
                <a:lnTo>
                  <a:pt x="114" y="128"/>
                </a:lnTo>
                <a:lnTo>
                  <a:pt x="110" y="126"/>
                </a:lnTo>
                <a:lnTo>
                  <a:pt x="102" y="128"/>
                </a:lnTo>
                <a:lnTo>
                  <a:pt x="94" y="132"/>
                </a:lnTo>
                <a:lnTo>
                  <a:pt x="92" y="124"/>
                </a:lnTo>
                <a:lnTo>
                  <a:pt x="100" y="118"/>
                </a:lnTo>
                <a:lnTo>
                  <a:pt x="100" y="108"/>
                </a:lnTo>
                <a:lnTo>
                  <a:pt x="106" y="108"/>
                </a:lnTo>
                <a:lnTo>
                  <a:pt x="116" y="110"/>
                </a:lnTo>
                <a:lnTo>
                  <a:pt x="110" y="98"/>
                </a:lnTo>
                <a:lnTo>
                  <a:pt x="106" y="92"/>
                </a:lnTo>
                <a:lnTo>
                  <a:pt x="98" y="80"/>
                </a:lnTo>
                <a:lnTo>
                  <a:pt x="90" y="76"/>
                </a:lnTo>
                <a:lnTo>
                  <a:pt x="82" y="74"/>
                </a:lnTo>
                <a:lnTo>
                  <a:pt x="74" y="78"/>
                </a:lnTo>
                <a:lnTo>
                  <a:pt x="66" y="8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4" name="Freeform 179"/>
          <p:cNvSpPr>
            <a:spLocks noChangeAspect="1"/>
          </p:cNvSpPr>
          <p:nvPr/>
        </p:nvSpPr>
        <p:spPr bwMode="auto">
          <a:xfrm>
            <a:off x="4972050" y="2657475"/>
            <a:ext cx="195263" cy="120650"/>
          </a:xfrm>
          <a:custGeom>
            <a:avLst/>
            <a:gdLst>
              <a:gd name="T0" fmla="*/ 122 w 132"/>
              <a:gd name="T1" fmla="*/ 72 h 82"/>
              <a:gd name="T2" fmla="*/ 110 w 132"/>
              <a:gd name="T3" fmla="*/ 74 h 82"/>
              <a:gd name="T4" fmla="*/ 106 w 132"/>
              <a:gd name="T5" fmla="*/ 82 h 82"/>
              <a:gd name="T6" fmla="*/ 98 w 132"/>
              <a:gd name="T7" fmla="*/ 82 h 82"/>
              <a:gd name="T8" fmla="*/ 90 w 132"/>
              <a:gd name="T9" fmla="*/ 80 h 82"/>
              <a:gd name="T10" fmla="*/ 80 w 132"/>
              <a:gd name="T11" fmla="*/ 82 h 82"/>
              <a:gd name="T12" fmla="*/ 74 w 132"/>
              <a:gd name="T13" fmla="*/ 82 h 82"/>
              <a:gd name="T14" fmla="*/ 62 w 132"/>
              <a:gd name="T15" fmla="*/ 78 h 82"/>
              <a:gd name="T16" fmla="*/ 58 w 132"/>
              <a:gd name="T17" fmla="*/ 76 h 82"/>
              <a:gd name="T18" fmla="*/ 40 w 132"/>
              <a:gd name="T19" fmla="*/ 76 h 82"/>
              <a:gd name="T20" fmla="*/ 30 w 132"/>
              <a:gd name="T21" fmla="*/ 76 h 82"/>
              <a:gd name="T22" fmla="*/ 22 w 132"/>
              <a:gd name="T23" fmla="*/ 76 h 82"/>
              <a:gd name="T24" fmla="*/ 16 w 132"/>
              <a:gd name="T25" fmla="*/ 78 h 82"/>
              <a:gd name="T26" fmla="*/ 0 w 132"/>
              <a:gd name="T27" fmla="*/ 80 h 82"/>
              <a:gd name="T28" fmla="*/ 0 w 132"/>
              <a:gd name="T29" fmla="*/ 76 h 82"/>
              <a:gd name="T30" fmla="*/ 10 w 132"/>
              <a:gd name="T31" fmla="*/ 70 h 82"/>
              <a:gd name="T32" fmla="*/ 6 w 132"/>
              <a:gd name="T33" fmla="*/ 64 h 82"/>
              <a:gd name="T34" fmla="*/ 4 w 132"/>
              <a:gd name="T35" fmla="*/ 52 h 82"/>
              <a:gd name="T36" fmla="*/ 2 w 132"/>
              <a:gd name="T37" fmla="*/ 48 h 82"/>
              <a:gd name="T38" fmla="*/ 12 w 132"/>
              <a:gd name="T39" fmla="*/ 46 h 82"/>
              <a:gd name="T40" fmla="*/ 18 w 132"/>
              <a:gd name="T41" fmla="*/ 34 h 82"/>
              <a:gd name="T42" fmla="*/ 26 w 132"/>
              <a:gd name="T43" fmla="*/ 24 h 82"/>
              <a:gd name="T44" fmla="*/ 26 w 132"/>
              <a:gd name="T45" fmla="*/ 18 h 82"/>
              <a:gd name="T46" fmla="*/ 30 w 132"/>
              <a:gd name="T47" fmla="*/ 18 h 82"/>
              <a:gd name="T48" fmla="*/ 36 w 132"/>
              <a:gd name="T49" fmla="*/ 18 h 82"/>
              <a:gd name="T50" fmla="*/ 46 w 132"/>
              <a:gd name="T51" fmla="*/ 14 h 82"/>
              <a:gd name="T52" fmla="*/ 48 w 132"/>
              <a:gd name="T53" fmla="*/ 6 h 82"/>
              <a:gd name="T54" fmla="*/ 60 w 132"/>
              <a:gd name="T55" fmla="*/ 4 h 82"/>
              <a:gd name="T56" fmla="*/ 68 w 132"/>
              <a:gd name="T57" fmla="*/ 0 h 82"/>
              <a:gd name="T58" fmla="*/ 76 w 132"/>
              <a:gd name="T59" fmla="*/ 4 h 82"/>
              <a:gd name="T60" fmla="*/ 98 w 132"/>
              <a:gd name="T61" fmla="*/ 4 h 82"/>
              <a:gd name="T62" fmla="*/ 106 w 132"/>
              <a:gd name="T63" fmla="*/ 16 h 82"/>
              <a:gd name="T64" fmla="*/ 106 w 132"/>
              <a:gd name="T65" fmla="*/ 24 h 82"/>
              <a:gd name="T66" fmla="*/ 112 w 132"/>
              <a:gd name="T67" fmla="*/ 28 h 82"/>
              <a:gd name="T68" fmla="*/ 116 w 132"/>
              <a:gd name="T69" fmla="*/ 34 h 82"/>
              <a:gd name="T70" fmla="*/ 120 w 132"/>
              <a:gd name="T71" fmla="*/ 40 h 82"/>
              <a:gd name="T72" fmla="*/ 122 w 132"/>
              <a:gd name="T73" fmla="*/ 42 h 82"/>
              <a:gd name="T74" fmla="*/ 130 w 132"/>
              <a:gd name="T75" fmla="*/ 44 h 82"/>
              <a:gd name="T76" fmla="*/ 132 w 132"/>
              <a:gd name="T77" fmla="*/ 50 h 82"/>
              <a:gd name="T78" fmla="*/ 126 w 132"/>
              <a:gd name="T79" fmla="*/ 52 h 82"/>
              <a:gd name="T80" fmla="*/ 114 w 132"/>
              <a:gd name="T81" fmla="*/ 54 h 82"/>
              <a:gd name="T82" fmla="*/ 118 w 132"/>
              <a:gd name="T83" fmla="*/ 62 h 82"/>
              <a:gd name="T84" fmla="*/ 122 w 132"/>
              <a:gd name="T85" fmla="*/ 72 h 8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"/>
              <a:gd name="T130" fmla="*/ 0 h 82"/>
              <a:gd name="T131" fmla="*/ 132 w 132"/>
              <a:gd name="T132" fmla="*/ 82 h 8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" h="82">
                <a:moveTo>
                  <a:pt x="122" y="72"/>
                </a:moveTo>
                <a:lnTo>
                  <a:pt x="110" y="74"/>
                </a:lnTo>
                <a:lnTo>
                  <a:pt x="106" y="82"/>
                </a:lnTo>
                <a:lnTo>
                  <a:pt x="98" y="82"/>
                </a:lnTo>
                <a:lnTo>
                  <a:pt x="90" y="80"/>
                </a:lnTo>
                <a:lnTo>
                  <a:pt x="80" y="82"/>
                </a:lnTo>
                <a:lnTo>
                  <a:pt x="74" y="82"/>
                </a:lnTo>
                <a:lnTo>
                  <a:pt x="62" y="78"/>
                </a:lnTo>
                <a:lnTo>
                  <a:pt x="58" y="76"/>
                </a:lnTo>
                <a:lnTo>
                  <a:pt x="40" y="76"/>
                </a:lnTo>
                <a:lnTo>
                  <a:pt x="30" y="76"/>
                </a:lnTo>
                <a:lnTo>
                  <a:pt x="22" y="76"/>
                </a:lnTo>
                <a:lnTo>
                  <a:pt x="16" y="78"/>
                </a:lnTo>
                <a:lnTo>
                  <a:pt x="0" y="80"/>
                </a:lnTo>
                <a:lnTo>
                  <a:pt x="0" y="76"/>
                </a:lnTo>
                <a:lnTo>
                  <a:pt x="10" y="70"/>
                </a:lnTo>
                <a:lnTo>
                  <a:pt x="6" y="64"/>
                </a:lnTo>
                <a:lnTo>
                  <a:pt x="4" y="52"/>
                </a:lnTo>
                <a:lnTo>
                  <a:pt x="2" y="48"/>
                </a:lnTo>
                <a:lnTo>
                  <a:pt x="12" y="46"/>
                </a:lnTo>
                <a:lnTo>
                  <a:pt x="18" y="34"/>
                </a:lnTo>
                <a:lnTo>
                  <a:pt x="26" y="24"/>
                </a:lnTo>
                <a:lnTo>
                  <a:pt x="26" y="18"/>
                </a:lnTo>
                <a:lnTo>
                  <a:pt x="30" y="18"/>
                </a:lnTo>
                <a:lnTo>
                  <a:pt x="36" y="18"/>
                </a:lnTo>
                <a:lnTo>
                  <a:pt x="46" y="14"/>
                </a:lnTo>
                <a:lnTo>
                  <a:pt x="48" y="6"/>
                </a:lnTo>
                <a:lnTo>
                  <a:pt x="60" y="4"/>
                </a:lnTo>
                <a:lnTo>
                  <a:pt x="68" y="0"/>
                </a:lnTo>
                <a:lnTo>
                  <a:pt x="76" y="4"/>
                </a:lnTo>
                <a:lnTo>
                  <a:pt x="98" y="4"/>
                </a:lnTo>
                <a:lnTo>
                  <a:pt x="106" y="16"/>
                </a:lnTo>
                <a:lnTo>
                  <a:pt x="106" y="24"/>
                </a:lnTo>
                <a:lnTo>
                  <a:pt x="112" y="28"/>
                </a:lnTo>
                <a:lnTo>
                  <a:pt x="116" y="34"/>
                </a:lnTo>
                <a:lnTo>
                  <a:pt x="120" y="40"/>
                </a:lnTo>
                <a:lnTo>
                  <a:pt x="122" y="42"/>
                </a:lnTo>
                <a:lnTo>
                  <a:pt x="130" y="44"/>
                </a:lnTo>
                <a:lnTo>
                  <a:pt x="132" y="50"/>
                </a:lnTo>
                <a:lnTo>
                  <a:pt x="126" y="52"/>
                </a:lnTo>
                <a:lnTo>
                  <a:pt x="114" y="54"/>
                </a:lnTo>
                <a:lnTo>
                  <a:pt x="118" y="62"/>
                </a:lnTo>
                <a:lnTo>
                  <a:pt x="122" y="7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5" name="Freeform 180"/>
          <p:cNvSpPr>
            <a:spLocks noChangeAspect="1"/>
          </p:cNvSpPr>
          <p:nvPr/>
        </p:nvSpPr>
        <p:spPr bwMode="auto">
          <a:xfrm>
            <a:off x="4779963" y="2914650"/>
            <a:ext cx="71437" cy="53975"/>
          </a:xfrm>
          <a:custGeom>
            <a:avLst/>
            <a:gdLst>
              <a:gd name="T0" fmla="*/ 0 w 49"/>
              <a:gd name="T1" fmla="*/ 4 h 36"/>
              <a:gd name="T2" fmla="*/ 13 w 49"/>
              <a:gd name="T3" fmla="*/ 6 h 36"/>
              <a:gd name="T4" fmla="*/ 21 w 49"/>
              <a:gd name="T5" fmla="*/ 4 h 36"/>
              <a:gd name="T6" fmla="*/ 25 w 49"/>
              <a:gd name="T7" fmla="*/ 2 h 36"/>
              <a:gd name="T8" fmla="*/ 39 w 49"/>
              <a:gd name="T9" fmla="*/ 0 h 36"/>
              <a:gd name="T10" fmla="*/ 49 w 49"/>
              <a:gd name="T11" fmla="*/ 6 h 36"/>
              <a:gd name="T12" fmla="*/ 35 w 49"/>
              <a:gd name="T13" fmla="*/ 10 h 36"/>
              <a:gd name="T14" fmla="*/ 33 w 49"/>
              <a:gd name="T15" fmla="*/ 16 h 36"/>
              <a:gd name="T16" fmla="*/ 29 w 49"/>
              <a:gd name="T17" fmla="*/ 24 h 36"/>
              <a:gd name="T18" fmla="*/ 21 w 49"/>
              <a:gd name="T19" fmla="*/ 24 h 36"/>
              <a:gd name="T20" fmla="*/ 17 w 49"/>
              <a:gd name="T21" fmla="*/ 28 h 36"/>
              <a:gd name="T22" fmla="*/ 15 w 49"/>
              <a:gd name="T23" fmla="*/ 36 h 36"/>
              <a:gd name="T24" fmla="*/ 11 w 49"/>
              <a:gd name="T25" fmla="*/ 32 h 36"/>
              <a:gd name="T26" fmla="*/ 7 w 49"/>
              <a:gd name="T27" fmla="*/ 26 h 36"/>
              <a:gd name="T28" fmla="*/ 4 w 49"/>
              <a:gd name="T29" fmla="*/ 18 h 36"/>
              <a:gd name="T30" fmla="*/ 0 w 49"/>
              <a:gd name="T31" fmla="*/ 14 h 36"/>
              <a:gd name="T32" fmla="*/ 0 w 49"/>
              <a:gd name="T33" fmla="*/ 4 h 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9"/>
              <a:gd name="T52" fmla="*/ 0 h 36"/>
              <a:gd name="T53" fmla="*/ 49 w 49"/>
              <a:gd name="T54" fmla="*/ 36 h 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9" h="36">
                <a:moveTo>
                  <a:pt x="0" y="4"/>
                </a:moveTo>
                <a:lnTo>
                  <a:pt x="13" y="6"/>
                </a:lnTo>
                <a:lnTo>
                  <a:pt x="21" y="4"/>
                </a:lnTo>
                <a:lnTo>
                  <a:pt x="25" y="2"/>
                </a:lnTo>
                <a:lnTo>
                  <a:pt x="39" y="0"/>
                </a:lnTo>
                <a:lnTo>
                  <a:pt x="49" y="6"/>
                </a:lnTo>
                <a:lnTo>
                  <a:pt x="35" y="10"/>
                </a:lnTo>
                <a:lnTo>
                  <a:pt x="33" y="16"/>
                </a:lnTo>
                <a:lnTo>
                  <a:pt x="29" y="24"/>
                </a:lnTo>
                <a:lnTo>
                  <a:pt x="21" y="24"/>
                </a:lnTo>
                <a:lnTo>
                  <a:pt x="17" y="28"/>
                </a:lnTo>
                <a:lnTo>
                  <a:pt x="15" y="36"/>
                </a:lnTo>
                <a:lnTo>
                  <a:pt x="11" y="32"/>
                </a:lnTo>
                <a:lnTo>
                  <a:pt x="7" y="26"/>
                </a:lnTo>
                <a:lnTo>
                  <a:pt x="4" y="18"/>
                </a:lnTo>
                <a:lnTo>
                  <a:pt x="0" y="14"/>
                </a:lnTo>
                <a:lnTo>
                  <a:pt x="0" y="4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6" name="Freeform 181"/>
          <p:cNvSpPr>
            <a:spLocks noChangeAspect="1"/>
          </p:cNvSpPr>
          <p:nvPr/>
        </p:nvSpPr>
        <p:spPr bwMode="auto">
          <a:xfrm>
            <a:off x="4929865" y="3027681"/>
            <a:ext cx="67586" cy="45719"/>
          </a:xfrm>
          <a:custGeom>
            <a:avLst/>
            <a:gdLst>
              <a:gd name="T0" fmla="*/ 26 w 36"/>
              <a:gd name="T1" fmla="*/ 0 h 24"/>
              <a:gd name="T2" fmla="*/ 36 w 36"/>
              <a:gd name="T3" fmla="*/ 4 h 24"/>
              <a:gd name="T4" fmla="*/ 36 w 36"/>
              <a:gd name="T5" fmla="*/ 16 h 24"/>
              <a:gd name="T6" fmla="*/ 30 w 36"/>
              <a:gd name="T7" fmla="*/ 20 h 24"/>
              <a:gd name="T8" fmla="*/ 10 w 36"/>
              <a:gd name="T9" fmla="*/ 24 h 24"/>
              <a:gd name="T10" fmla="*/ 6 w 36"/>
              <a:gd name="T11" fmla="*/ 22 h 24"/>
              <a:gd name="T12" fmla="*/ 4 w 36"/>
              <a:gd name="T13" fmla="*/ 22 h 24"/>
              <a:gd name="T14" fmla="*/ 0 w 36"/>
              <a:gd name="T15" fmla="*/ 16 h 24"/>
              <a:gd name="T16" fmla="*/ 0 w 36"/>
              <a:gd name="T17" fmla="*/ 2 h 24"/>
              <a:gd name="T18" fmla="*/ 8 w 36"/>
              <a:gd name="T19" fmla="*/ 2 h 24"/>
              <a:gd name="T20" fmla="*/ 12 w 36"/>
              <a:gd name="T21" fmla="*/ 0 h 24"/>
              <a:gd name="T22" fmla="*/ 26 w 36"/>
              <a:gd name="T23" fmla="*/ 0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6"/>
              <a:gd name="T37" fmla="*/ 0 h 24"/>
              <a:gd name="T38" fmla="*/ 36 w 36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6" h="24">
                <a:moveTo>
                  <a:pt x="26" y="0"/>
                </a:moveTo>
                <a:lnTo>
                  <a:pt x="36" y="4"/>
                </a:lnTo>
                <a:lnTo>
                  <a:pt x="36" y="16"/>
                </a:lnTo>
                <a:lnTo>
                  <a:pt x="30" y="20"/>
                </a:lnTo>
                <a:lnTo>
                  <a:pt x="10" y="24"/>
                </a:lnTo>
                <a:lnTo>
                  <a:pt x="6" y="22"/>
                </a:lnTo>
                <a:lnTo>
                  <a:pt x="4" y="22"/>
                </a:lnTo>
                <a:lnTo>
                  <a:pt x="0" y="16"/>
                </a:lnTo>
                <a:lnTo>
                  <a:pt x="0" y="2"/>
                </a:lnTo>
                <a:lnTo>
                  <a:pt x="8" y="2"/>
                </a:lnTo>
                <a:lnTo>
                  <a:pt x="12" y="0"/>
                </a:lnTo>
                <a:lnTo>
                  <a:pt x="26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7" name="Freeform 182"/>
          <p:cNvSpPr>
            <a:spLocks noChangeAspect="1"/>
          </p:cNvSpPr>
          <p:nvPr/>
        </p:nvSpPr>
        <p:spPr bwMode="auto">
          <a:xfrm>
            <a:off x="4924425" y="2876550"/>
            <a:ext cx="211138" cy="119063"/>
          </a:xfrm>
          <a:custGeom>
            <a:avLst/>
            <a:gdLst>
              <a:gd name="T0" fmla="*/ 36 w 142"/>
              <a:gd name="T1" fmla="*/ 68 h 80"/>
              <a:gd name="T2" fmla="*/ 28 w 142"/>
              <a:gd name="T3" fmla="*/ 64 h 80"/>
              <a:gd name="T4" fmla="*/ 26 w 142"/>
              <a:gd name="T5" fmla="*/ 64 h 80"/>
              <a:gd name="T6" fmla="*/ 24 w 142"/>
              <a:gd name="T7" fmla="*/ 62 h 80"/>
              <a:gd name="T8" fmla="*/ 22 w 142"/>
              <a:gd name="T9" fmla="*/ 58 h 80"/>
              <a:gd name="T10" fmla="*/ 20 w 142"/>
              <a:gd name="T11" fmla="*/ 54 h 80"/>
              <a:gd name="T12" fmla="*/ 16 w 142"/>
              <a:gd name="T13" fmla="*/ 52 h 80"/>
              <a:gd name="T14" fmla="*/ 14 w 142"/>
              <a:gd name="T15" fmla="*/ 52 h 80"/>
              <a:gd name="T16" fmla="*/ 14 w 142"/>
              <a:gd name="T17" fmla="*/ 48 h 80"/>
              <a:gd name="T18" fmla="*/ 10 w 142"/>
              <a:gd name="T19" fmla="*/ 46 h 80"/>
              <a:gd name="T20" fmla="*/ 8 w 142"/>
              <a:gd name="T21" fmla="*/ 40 h 80"/>
              <a:gd name="T22" fmla="*/ 0 w 142"/>
              <a:gd name="T23" fmla="*/ 40 h 80"/>
              <a:gd name="T24" fmla="*/ 4 w 142"/>
              <a:gd name="T25" fmla="*/ 36 h 80"/>
              <a:gd name="T26" fmla="*/ 10 w 142"/>
              <a:gd name="T27" fmla="*/ 36 h 80"/>
              <a:gd name="T28" fmla="*/ 16 w 142"/>
              <a:gd name="T29" fmla="*/ 36 h 80"/>
              <a:gd name="T30" fmla="*/ 20 w 142"/>
              <a:gd name="T31" fmla="*/ 32 h 80"/>
              <a:gd name="T32" fmla="*/ 22 w 142"/>
              <a:gd name="T33" fmla="*/ 30 h 80"/>
              <a:gd name="T34" fmla="*/ 24 w 142"/>
              <a:gd name="T35" fmla="*/ 24 h 80"/>
              <a:gd name="T36" fmla="*/ 24 w 142"/>
              <a:gd name="T37" fmla="*/ 16 h 80"/>
              <a:gd name="T38" fmla="*/ 28 w 142"/>
              <a:gd name="T39" fmla="*/ 12 h 80"/>
              <a:gd name="T40" fmla="*/ 32 w 142"/>
              <a:gd name="T41" fmla="*/ 10 h 80"/>
              <a:gd name="T42" fmla="*/ 36 w 142"/>
              <a:gd name="T43" fmla="*/ 8 h 80"/>
              <a:gd name="T44" fmla="*/ 38 w 142"/>
              <a:gd name="T45" fmla="*/ 2 h 80"/>
              <a:gd name="T46" fmla="*/ 56 w 142"/>
              <a:gd name="T47" fmla="*/ 6 h 80"/>
              <a:gd name="T48" fmla="*/ 70 w 142"/>
              <a:gd name="T49" fmla="*/ 10 h 80"/>
              <a:gd name="T50" fmla="*/ 76 w 142"/>
              <a:gd name="T51" fmla="*/ 8 h 80"/>
              <a:gd name="T52" fmla="*/ 80 w 142"/>
              <a:gd name="T53" fmla="*/ 6 h 80"/>
              <a:gd name="T54" fmla="*/ 86 w 142"/>
              <a:gd name="T55" fmla="*/ 2 h 80"/>
              <a:gd name="T56" fmla="*/ 92 w 142"/>
              <a:gd name="T57" fmla="*/ 0 h 80"/>
              <a:gd name="T58" fmla="*/ 100 w 142"/>
              <a:gd name="T59" fmla="*/ 2 h 80"/>
              <a:gd name="T60" fmla="*/ 106 w 142"/>
              <a:gd name="T61" fmla="*/ 8 h 80"/>
              <a:gd name="T62" fmla="*/ 108 w 142"/>
              <a:gd name="T63" fmla="*/ 12 h 80"/>
              <a:gd name="T64" fmla="*/ 112 w 142"/>
              <a:gd name="T65" fmla="*/ 20 h 80"/>
              <a:gd name="T66" fmla="*/ 116 w 142"/>
              <a:gd name="T67" fmla="*/ 36 h 80"/>
              <a:gd name="T68" fmla="*/ 118 w 142"/>
              <a:gd name="T69" fmla="*/ 44 h 80"/>
              <a:gd name="T70" fmla="*/ 120 w 142"/>
              <a:gd name="T71" fmla="*/ 50 h 80"/>
              <a:gd name="T72" fmla="*/ 128 w 142"/>
              <a:gd name="T73" fmla="*/ 46 h 80"/>
              <a:gd name="T74" fmla="*/ 136 w 142"/>
              <a:gd name="T75" fmla="*/ 44 h 80"/>
              <a:gd name="T76" fmla="*/ 140 w 142"/>
              <a:gd name="T77" fmla="*/ 46 h 80"/>
              <a:gd name="T78" fmla="*/ 142 w 142"/>
              <a:gd name="T79" fmla="*/ 50 h 80"/>
              <a:gd name="T80" fmla="*/ 142 w 142"/>
              <a:gd name="T81" fmla="*/ 54 h 80"/>
              <a:gd name="T82" fmla="*/ 140 w 142"/>
              <a:gd name="T83" fmla="*/ 56 h 80"/>
              <a:gd name="T84" fmla="*/ 138 w 142"/>
              <a:gd name="T85" fmla="*/ 56 h 80"/>
              <a:gd name="T86" fmla="*/ 132 w 142"/>
              <a:gd name="T87" fmla="*/ 56 h 80"/>
              <a:gd name="T88" fmla="*/ 130 w 142"/>
              <a:gd name="T89" fmla="*/ 68 h 80"/>
              <a:gd name="T90" fmla="*/ 126 w 142"/>
              <a:gd name="T91" fmla="*/ 80 h 80"/>
              <a:gd name="T92" fmla="*/ 116 w 142"/>
              <a:gd name="T93" fmla="*/ 74 h 80"/>
              <a:gd name="T94" fmla="*/ 110 w 142"/>
              <a:gd name="T95" fmla="*/ 72 h 80"/>
              <a:gd name="T96" fmla="*/ 106 w 142"/>
              <a:gd name="T97" fmla="*/ 72 h 80"/>
              <a:gd name="T98" fmla="*/ 100 w 142"/>
              <a:gd name="T99" fmla="*/ 74 h 80"/>
              <a:gd name="T100" fmla="*/ 96 w 142"/>
              <a:gd name="T101" fmla="*/ 76 h 80"/>
              <a:gd name="T102" fmla="*/ 92 w 142"/>
              <a:gd name="T103" fmla="*/ 80 h 80"/>
              <a:gd name="T104" fmla="*/ 86 w 142"/>
              <a:gd name="T105" fmla="*/ 80 h 80"/>
              <a:gd name="T106" fmla="*/ 64 w 142"/>
              <a:gd name="T107" fmla="*/ 80 h 80"/>
              <a:gd name="T108" fmla="*/ 60 w 142"/>
              <a:gd name="T109" fmla="*/ 78 h 80"/>
              <a:gd name="T110" fmla="*/ 54 w 142"/>
              <a:gd name="T111" fmla="*/ 78 h 80"/>
              <a:gd name="T112" fmla="*/ 50 w 142"/>
              <a:gd name="T113" fmla="*/ 78 h 80"/>
              <a:gd name="T114" fmla="*/ 46 w 142"/>
              <a:gd name="T115" fmla="*/ 76 h 80"/>
              <a:gd name="T116" fmla="*/ 44 w 142"/>
              <a:gd name="T117" fmla="*/ 76 h 80"/>
              <a:gd name="T118" fmla="*/ 42 w 142"/>
              <a:gd name="T119" fmla="*/ 74 h 80"/>
              <a:gd name="T120" fmla="*/ 42 w 142"/>
              <a:gd name="T121" fmla="*/ 72 h 80"/>
              <a:gd name="T122" fmla="*/ 36 w 142"/>
              <a:gd name="T123" fmla="*/ 68 h 8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42"/>
              <a:gd name="T187" fmla="*/ 0 h 80"/>
              <a:gd name="T188" fmla="*/ 142 w 142"/>
              <a:gd name="T189" fmla="*/ 80 h 8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42" h="80">
                <a:moveTo>
                  <a:pt x="36" y="68"/>
                </a:moveTo>
                <a:lnTo>
                  <a:pt x="28" y="64"/>
                </a:lnTo>
                <a:lnTo>
                  <a:pt x="26" y="64"/>
                </a:lnTo>
                <a:lnTo>
                  <a:pt x="24" y="62"/>
                </a:lnTo>
                <a:lnTo>
                  <a:pt x="22" y="58"/>
                </a:lnTo>
                <a:lnTo>
                  <a:pt x="20" y="54"/>
                </a:lnTo>
                <a:lnTo>
                  <a:pt x="16" y="52"/>
                </a:lnTo>
                <a:lnTo>
                  <a:pt x="14" y="52"/>
                </a:lnTo>
                <a:lnTo>
                  <a:pt x="14" y="48"/>
                </a:lnTo>
                <a:lnTo>
                  <a:pt x="10" y="46"/>
                </a:lnTo>
                <a:lnTo>
                  <a:pt x="8" y="40"/>
                </a:lnTo>
                <a:lnTo>
                  <a:pt x="0" y="40"/>
                </a:lnTo>
                <a:lnTo>
                  <a:pt x="4" y="36"/>
                </a:lnTo>
                <a:lnTo>
                  <a:pt x="10" y="36"/>
                </a:lnTo>
                <a:lnTo>
                  <a:pt x="16" y="36"/>
                </a:lnTo>
                <a:lnTo>
                  <a:pt x="20" y="32"/>
                </a:lnTo>
                <a:lnTo>
                  <a:pt x="22" y="30"/>
                </a:lnTo>
                <a:lnTo>
                  <a:pt x="24" y="24"/>
                </a:lnTo>
                <a:lnTo>
                  <a:pt x="24" y="16"/>
                </a:lnTo>
                <a:lnTo>
                  <a:pt x="28" y="12"/>
                </a:lnTo>
                <a:lnTo>
                  <a:pt x="32" y="10"/>
                </a:lnTo>
                <a:lnTo>
                  <a:pt x="36" y="8"/>
                </a:lnTo>
                <a:lnTo>
                  <a:pt x="38" y="2"/>
                </a:lnTo>
                <a:lnTo>
                  <a:pt x="56" y="6"/>
                </a:lnTo>
                <a:lnTo>
                  <a:pt x="70" y="10"/>
                </a:lnTo>
                <a:lnTo>
                  <a:pt x="76" y="8"/>
                </a:lnTo>
                <a:lnTo>
                  <a:pt x="80" y="6"/>
                </a:lnTo>
                <a:lnTo>
                  <a:pt x="86" y="2"/>
                </a:lnTo>
                <a:lnTo>
                  <a:pt x="92" y="0"/>
                </a:lnTo>
                <a:lnTo>
                  <a:pt x="100" y="2"/>
                </a:lnTo>
                <a:lnTo>
                  <a:pt x="106" y="8"/>
                </a:lnTo>
                <a:lnTo>
                  <a:pt x="108" y="12"/>
                </a:lnTo>
                <a:lnTo>
                  <a:pt x="112" y="20"/>
                </a:lnTo>
                <a:lnTo>
                  <a:pt x="116" y="36"/>
                </a:lnTo>
                <a:lnTo>
                  <a:pt x="118" y="44"/>
                </a:lnTo>
                <a:lnTo>
                  <a:pt x="120" y="50"/>
                </a:lnTo>
                <a:lnTo>
                  <a:pt x="128" y="46"/>
                </a:lnTo>
                <a:lnTo>
                  <a:pt x="136" y="44"/>
                </a:lnTo>
                <a:lnTo>
                  <a:pt x="140" y="46"/>
                </a:lnTo>
                <a:lnTo>
                  <a:pt x="142" y="50"/>
                </a:lnTo>
                <a:lnTo>
                  <a:pt x="142" y="54"/>
                </a:lnTo>
                <a:lnTo>
                  <a:pt x="140" y="56"/>
                </a:lnTo>
                <a:lnTo>
                  <a:pt x="138" y="56"/>
                </a:lnTo>
                <a:lnTo>
                  <a:pt x="132" y="56"/>
                </a:lnTo>
                <a:lnTo>
                  <a:pt x="130" y="68"/>
                </a:lnTo>
                <a:lnTo>
                  <a:pt x="126" y="80"/>
                </a:lnTo>
                <a:lnTo>
                  <a:pt x="116" y="74"/>
                </a:lnTo>
                <a:lnTo>
                  <a:pt x="110" y="72"/>
                </a:lnTo>
                <a:lnTo>
                  <a:pt x="106" y="72"/>
                </a:lnTo>
                <a:lnTo>
                  <a:pt x="100" y="74"/>
                </a:lnTo>
                <a:lnTo>
                  <a:pt x="96" y="76"/>
                </a:lnTo>
                <a:lnTo>
                  <a:pt x="92" y="80"/>
                </a:lnTo>
                <a:lnTo>
                  <a:pt x="86" y="80"/>
                </a:lnTo>
                <a:lnTo>
                  <a:pt x="64" y="80"/>
                </a:lnTo>
                <a:lnTo>
                  <a:pt x="60" y="78"/>
                </a:lnTo>
                <a:lnTo>
                  <a:pt x="54" y="78"/>
                </a:lnTo>
                <a:lnTo>
                  <a:pt x="50" y="78"/>
                </a:lnTo>
                <a:lnTo>
                  <a:pt x="46" y="76"/>
                </a:lnTo>
                <a:lnTo>
                  <a:pt x="44" y="76"/>
                </a:lnTo>
                <a:lnTo>
                  <a:pt x="42" y="74"/>
                </a:lnTo>
                <a:lnTo>
                  <a:pt x="42" y="72"/>
                </a:lnTo>
                <a:lnTo>
                  <a:pt x="36" y="6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8" name="Freeform 183"/>
          <p:cNvSpPr>
            <a:spLocks noChangeAspect="1"/>
          </p:cNvSpPr>
          <p:nvPr/>
        </p:nvSpPr>
        <p:spPr bwMode="auto">
          <a:xfrm>
            <a:off x="4892675" y="2927350"/>
            <a:ext cx="101600" cy="112713"/>
          </a:xfrm>
          <a:custGeom>
            <a:avLst/>
            <a:gdLst>
              <a:gd name="T0" fmla="*/ 2 w 68"/>
              <a:gd name="T1" fmla="*/ 8 h 76"/>
              <a:gd name="T2" fmla="*/ 6 w 68"/>
              <a:gd name="T3" fmla="*/ 6 h 76"/>
              <a:gd name="T4" fmla="*/ 16 w 68"/>
              <a:gd name="T5" fmla="*/ 0 h 76"/>
              <a:gd name="T6" fmla="*/ 20 w 68"/>
              <a:gd name="T7" fmla="*/ 6 h 76"/>
              <a:gd name="T8" fmla="*/ 28 w 68"/>
              <a:gd name="T9" fmla="*/ 6 h 76"/>
              <a:gd name="T10" fmla="*/ 30 w 68"/>
              <a:gd name="T11" fmla="*/ 12 h 76"/>
              <a:gd name="T12" fmla="*/ 34 w 68"/>
              <a:gd name="T13" fmla="*/ 14 h 76"/>
              <a:gd name="T14" fmla="*/ 34 w 68"/>
              <a:gd name="T15" fmla="*/ 18 h 76"/>
              <a:gd name="T16" fmla="*/ 36 w 68"/>
              <a:gd name="T17" fmla="*/ 18 h 76"/>
              <a:gd name="T18" fmla="*/ 40 w 68"/>
              <a:gd name="T19" fmla="*/ 20 h 76"/>
              <a:gd name="T20" fmla="*/ 42 w 68"/>
              <a:gd name="T21" fmla="*/ 28 h 76"/>
              <a:gd name="T22" fmla="*/ 48 w 68"/>
              <a:gd name="T23" fmla="*/ 30 h 76"/>
              <a:gd name="T24" fmla="*/ 56 w 68"/>
              <a:gd name="T25" fmla="*/ 34 h 76"/>
              <a:gd name="T26" fmla="*/ 62 w 68"/>
              <a:gd name="T27" fmla="*/ 38 h 76"/>
              <a:gd name="T28" fmla="*/ 62 w 68"/>
              <a:gd name="T29" fmla="*/ 44 h 76"/>
              <a:gd name="T30" fmla="*/ 64 w 68"/>
              <a:gd name="T31" fmla="*/ 48 h 76"/>
              <a:gd name="T32" fmla="*/ 68 w 68"/>
              <a:gd name="T33" fmla="*/ 56 h 76"/>
              <a:gd name="T34" fmla="*/ 64 w 68"/>
              <a:gd name="T35" fmla="*/ 62 h 76"/>
              <a:gd name="T36" fmla="*/ 60 w 68"/>
              <a:gd name="T37" fmla="*/ 70 h 76"/>
              <a:gd name="T38" fmla="*/ 60 w 68"/>
              <a:gd name="T39" fmla="*/ 74 h 76"/>
              <a:gd name="T40" fmla="*/ 46 w 68"/>
              <a:gd name="T41" fmla="*/ 74 h 76"/>
              <a:gd name="T42" fmla="*/ 42 w 68"/>
              <a:gd name="T43" fmla="*/ 76 h 76"/>
              <a:gd name="T44" fmla="*/ 34 w 68"/>
              <a:gd name="T45" fmla="*/ 76 h 76"/>
              <a:gd name="T46" fmla="*/ 26 w 68"/>
              <a:gd name="T47" fmla="*/ 68 h 76"/>
              <a:gd name="T48" fmla="*/ 18 w 68"/>
              <a:gd name="T49" fmla="*/ 68 h 76"/>
              <a:gd name="T50" fmla="*/ 18 w 68"/>
              <a:gd name="T51" fmla="*/ 70 h 76"/>
              <a:gd name="T52" fmla="*/ 16 w 68"/>
              <a:gd name="T53" fmla="*/ 74 h 76"/>
              <a:gd name="T54" fmla="*/ 16 w 68"/>
              <a:gd name="T55" fmla="*/ 76 h 76"/>
              <a:gd name="T56" fmla="*/ 10 w 68"/>
              <a:gd name="T57" fmla="*/ 66 h 76"/>
              <a:gd name="T58" fmla="*/ 0 w 68"/>
              <a:gd name="T59" fmla="*/ 60 h 76"/>
              <a:gd name="T60" fmla="*/ 4 w 68"/>
              <a:gd name="T61" fmla="*/ 52 h 76"/>
              <a:gd name="T62" fmla="*/ 12 w 68"/>
              <a:gd name="T63" fmla="*/ 50 h 76"/>
              <a:gd name="T64" fmla="*/ 14 w 68"/>
              <a:gd name="T65" fmla="*/ 44 h 76"/>
              <a:gd name="T66" fmla="*/ 8 w 68"/>
              <a:gd name="T67" fmla="*/ 38 h 76"/>
              <a:gd name="T68" fmla="*/ 6 w 68"/>
              <a:gd name="T69" fmla="*/ 28 h 76"/>
              <a:gd name="T70" fmla="*/ 8 w 68"/>
              <a:gd name="T71" fmla="*/ 22 h 76"/>
              <a:gd name="T72" fmla="*/ 2 w 68"/>
              <a:gd name="T73" fmla="*/ 8 h 7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8"/>
              <a:gd name="T112" fmla="*/ 0 h 76"/>
              <a:gd name="T113" fmla="*/ 68 w 68"/>
              <a:gd name="T114" fmla="*/ 76 h 7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8" h="76">
                <a:moveTo>
                  <a:pt x="2" y="8"/>
                </a:moveTo>
                <a:lnTo>
                  <a:pt x="6" y="6"/>
                </a:lnTo>
                <a:lnTo>
                  <a:pt x="16" y="0"/>
                </a:lnTo>
                <a:lnTo>
                  <a:pt x="20" y="6"/>
                </a:lnTo>
                <a:lnTo>
                  <a:pt x="28" y="6"/>
                </a:lnTo>
                <a:lnTo>
                  <a:pt x="30" y="12"/>
                </a:lnTo>
                <a:lnTo>
                  <a:pt x="34" y="14"/>
                </a:lnTo>
                <a:lnTo>
                  <a:pt x="34" y="18"/>
                </a:lnTo>
                <a:lnTo>
                  <a:pt x="36" y="18"/>
                </a:lnTo>
                <a:lnTo>
                  <a:pt x="40" y="20"/>
                </a:lnTo>
                <a:lnTo>
                  <a:pt x="42" y="28"/>
                </a:lnTo>
                <a:lnTo>
                  <a:pt x="48" y="30"/>
                </a:lnTo>
                <a:lnTo>
                  <a:pt x="56" y="34"/>
                </a:lnTo>
                <a:lnTo>
                  <a:pt x="62" y="38"/>
                </a:lnTo>
                <a:lnTo>
                  <a:pt x="62" y="44"/>
                </a:lnTo>
                <a:lnTo>
                  <a:pt x="64" y="48"/>
                </a:lnTo>
                <a:lnTo>
                  <a:pt x="68" y="56"/>
                </a:lnTo>
                <a:lnTo>
                  <a:pt x="64" y="62"/>
                </a:lnTo>
                <a:lnTo>
                  <a:pt x="60" y="70"/>
                </a:lnTo>
                <a:lnTo>
                  <a:pt x="60" y="74"/>
                </a:lnTo>
                <a:lnTo>
                  <a:pt x="46" y="74"/>
                </a:lnTo>
                <a:lnTo>
                  <a:pt x="42" y="76"/>
                </a:lnTo>
                <a:lnTo>
                  <a:pt x="34" y="76"/>
                </a:lnTo>
                <a:lnTo>
                  <a:pt x="26" y="68"/>
                </a:lnTo>
                <a:lnTo>
                  <a:pt x="18" y="68"/>
                </a:lnTo>
                <a:lnTo>
                  <a:pt x="18" y="70"/>
                </a:lnTo>
                <a:lnTo>
                  <a:pt x="16" y="74"/>
                </a:lnTo>
                <a:lnTo>
                  <a:pt x="16" y="76"/>
                </a:lnTo>
                <a:lnTo>
                  <a:pt x="10" y="66"/>
                </a:lnTo>
                <a:lnTo>
                  <a:pt x="0" y="60"/>
                </a:lnTo>
                <a:lnTo>
                  <a:pt x="4" y="52"/>
                </a:lnTo>
                <a:lnTo>
                  <a:pt x="12" y="50"/>
                </a:lnTo>
                <a:lnTo>
                  <a:pt x="14" y="44"/>
                </a:lnTo>
                <a:lnTo>
                  <a:pt x="8" y="38"/>
                </a:lnTo>
                <a:lnTo>
                  <a:pt x="6" y="28"/>
                </a:lnTo>
                <a:lnTo>
                  <a:pt x="8" y="22"/>
                </a:lnTo>
                <a:lnTo>
                  <a:pt x="2" y="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9" name="Freeform 184"/>
          <p:cNvSpPr>
            <a:spLocks noChangeAspect="1"/>
          </p:cNvSpPr>
          <p:nvPr/>
        </p:nvSpPr>
        <p:spPr bwMode="auto">
          <a:xfrm>
            <a:off x="4983163" y="2984500"/>
            <a:ext cx="130175" cy="76200"/>
          </a:xfrm>
          <a:custGeom>
            <a:avLst/>
            <a:gdLst>
              <a:gd name="T0" fmla="*/ 10 w 88"/>
              <a:gd name="T1" fmla="*/ 48 h 52"/>
              <a:gd name="T2" fmla="*/ 8 w 88"/>
              <a:gd name="T3" fmla="*/ 40 h 52"/>
              <a:gd name="T4" fmla="*/ 6 w 88"/>
              <a:gd name="T5" fmla="*/ 38 h 52"/>
              <a:gd name="T6" fmla="*/ 0 w 88"/>
              <a:gd name="T7" fmla="*/ 36 h 52"/>
              <a:gd name="T8" fmla="*/ 2 w 88"/>
              <a:gd name="T9" fmla="*/ 32 h 52"/>
              <a:gd name="T10" fmla="*/ 4 w 88"/>
              <a:gd name="T11" fmla="*/ 24 h 52"/>
              <a:gd name="T12" fmla="*/ 8 w 88"/>
              <a:gd name="T13" fmla="*/ 18 h 52"/>
              <a:gd name="T14" fmla="*/ 4 w 88"/>
              <a:gd name="T15" fmla="*/ 12 h 52"/>
              <a:gd name="T16" fmla="*/ 2 w 88"/>
              <a:gd name="T17" fmla="*/ 6 h 52"/>
              <a:gd name="T18" fmla="*/ 2 w 88"/>
              <a:gd name="T19" fmla="*/ 4 h 52"/>
              <a:gd name="T20" fmla="*/ 2 w 88"/>
              <a:gd name="T21" fmla="*/ 2 h 52"/>
              <a:gd name="T22" fmla="*/ 4 w 88"/>
              <a:gd name="T23" fmla="*/ 4 h 52"/>
              <a:gd name="T24" fmla="*/ 6 w 88"/>
              <a:gd name="T25" fmla="*/ 4 h 52"/>
              <a:gd name="T26" fmla="*/ 10 w 88"/>
              <a:gd name="T27" fmla="*/ 6 h 52"/>
              <a:gd name="T28" fmla="*/ 14 w 88"/>
              <a:gd name="T29" fmla="*/ 6 h 52"/>
              <a:gd name="T30" fmla="*/ 20 w 88"/>
              <a:gd name="T31" fmla="*/ 6 h 52"/>
              <a:gd name="T32" fmla="*/ 24 w 88"/>
              <a:gd name="T33" fmla="*/ 8 h 52"/>
              <a:gd name="T34" fmla="*/ 46 w 88"/>
              <a:gd name="T35" fmla="*/ 8 h 52"/>
              <a:gd name="T36" fmla="*/ 52 w 88"/>
              <a:gd name="T37" fmla="*/ 8 h 52"/>
              <a:gd name="T38" fmla="*/ 56 w 88"/>
              <a:gd name="T39" fmla="*/ 4 h 52"/>
              <a:gd name="T40" fmla="*/ 60 w 88"/>
              <a:gd name="T41" fmla="*/ 2 h 52"/>
              <a:gd name="T42" fmla="*/ 66 w 88"/>
              <a:gd name="T43" fmla="*/ 0 h 52"/>
              <a:gd name="T44" fmla="*/ 70 w 88"/>
              <a:gd name="T45" fmla="*/ 0 h 52"/>
              <a:gd name="T46" fmla="*/ 76 w 88"/>
              <a:gd name="T47" fmla="*/ 2 h 52"/>
              <a:gd name="T48" fmla="*/ 86 w 88"/>
              <a:gd name="T49" fmla="*/ 8 h 52"/>
              <a:gd name="T50" fmla="*/ 84 w 88"/>
              <a:gd name="T51" fmla="*/ 14 h 52"/>
              <a:gd name="T52" fmla="*/ 84 w 88"/>
              <a:gd name="T53" fmla="*/ 22 h 52"/>
              <a:gd name="T54" fmla="*/ 84 w 88"/>
              <a:gd name="T55" fmla="*/ 30 h 52"/>
              <a:gd name="T56" fmla="*/ 88 w 88"/>
              <a:gd name="T57" fmla="*/ 38 h 52"/>
              <a:gd name="T58" fmla="*/ 70 w 88"/>
              <a:gd name="T59" fmla="*/ 40 h 52"/>
              <a:gd name="T60" fmla="*/ 64 w 88"/>
              <a:gd name="T61" fmla="*/ 42 h 52"/>
              <a:gd name="T62" fmla="*/ 62 w 88"/>
              <a:gd name="T63" fmla="*/ 44 h 52"/>
              <a:gd name="T64" fmla="*/ 60 w 88"/>
              <a:gd name="T65" fmla="*/ 46 h 52"/>
              <a:gd name="T66" fmla="*/ 58 w 88"/>
              <a:gd name="T67" fmla="*/ 46 h 52"/>
              <a:gd name="T68" fmla="*/ 56 w 88"/>
              <a:gd name="T69" fmla="*/ 50 h 52"/>
              <a:gd name="T70" fmla="*/ 52 w 88"/>
              <a:gd name="T71" fmla="*/ 50 h 52"/>
              <a:gd name="T72" fmla="*/ 50 w 88"/>
              <a:gd name="T73" fmla="*/ 52 h 52"/>
              <a:gd name="T74" fmla="*/ 48 w 88"/>
              <a:gd name="T75" fmla="*/ 52 h 52"/>
              <a:gd name="T76" fmla="*/ 42 w 88"/>
              <a:gd name="T77" fmla="*/ 52 h 52"/>
              <a:gd name="T78" fmla="*/ 38 w 88"/>
              <a:gd name="T79" fmla="*/ 50 h 52"/>
              <a:gd name="T80" fmla="*/ 36 w 88"/>
              <a:gd name="T81" fmla="*/ 48 h 52"/>
              <a:gd name="T82" fmla="*/ 32 w 88"/>
              <a:gd name="T83" fmla="*/ 46 h 52"/>
              <a:gd name="T84" fmla="*/ 26 w 88"/>
              <a:gd name="T85" fmla="*/ 48 h 52"/>
              <a:gd name="T86" fmla="*/ 20 w 88"/>
              <a:gd name="T87" fmla="*/ 50 h 52"/>
              <a:gd name="T88" fmla="*/ 14 w 88"/>
              <a:gd name="T89" fmla="*/ 50 h 52"/>
              <a:gd name="T90" fmla="*/ 10 w 88"/>
              <a:gd name="T91" fmla="*/ 50 h 52"/>
              <a:gd name="T92" fmla="*/ 10 w 88"/>
              <a:gd name="T93" fmla="*/ 48 h 5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88"/>
              <a:gd name="T142" fmla="*/ 0 h 52"/>
              <a:gd name="T143" fmla="*/ 88 w 88"/>
              <a:gd name="T144" fmla="*/ 52 h 5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88" h="52">
                <a:moveTo>
                  <a:pt x="10" y="48"/>
                </a:moveTo>
                <a:lnTo>
                  <a:pt x="8" y="40"/>
                </a:lnTo>
                <a:lnTo>
                  <a:pt x="6" y="38"/>
                </a:lnTo>
                <a:lnTo>
                  <a:pt x="0" y="36"/>
                </a:lnTo>
                <a:lnTo>
                  <a:pt x="2" y="32"/>
                </a:lnTo>
                <a:lnTo>
                  <a:pt x="4" y="24"/>
                </a:lnTo>
                <a:lnTo>
                  <a:pt x="8" y="18"/>
                </a:lnTo>
                <a:lnTo>
                  <a:pt x="4" y="12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10" y="6"/>
                </a:lnTo>
                <a:lnTo>
                  <a:pt x="14" y="6"/>
                </a:lnTo>
                <a:lnTo>
                  <a:pt x="20" y="6"/>
                </a:lnTo>
                <a:lnTo>
                  <a:pt x="24" y="8"/>
                </a:lnTo>
                <a:lnTo>
                  <a:pt x="46" y="8"/>
                </a:lnTo>
                <a:lnTo>
                  <a:pt x="52" y="8"/>
                </a:lnTo>
                <a:lnTo>
                  <a:pt x="56" y="4"/>
                </a:lnTo>
                <a:lnTo>
                  <a:pt x="60" y="2"/>
                </a:lnTo>
                <a:lnTo>
                  <a:pt x="66" y="0"/>
                </a:lnTo>
                <a:lnTo>
                  <a:pt x="70" y="0"/>
                </a:lnTo>
                <a:lnTo>
                  <a:pt x="76" y="2"/>
                </a:lnTo>
                <a:lnTo>
                  <a:pt x="86" y="8"/>
                </a:lnTo>
                <a:lnTo>
                  <a:pt x="84" y="14"/>
                </a:lnTo>
                <a:lnTo>
                  <a:pt x="84" y="22"/>
                </a:lnTo>
                <a:lnTo>
                  <a:pt x="84" y="30"/>
                </a:lnTo>
                <a:lnTo>
                  <a:pt x="88" y="38"/>
                </a:lnTo>
                <a:lnTo>
                  <a:pt x="70" y="40"/>
                </a:lnTo>
                <a:lnTo>
                  <a:pt x="64" y="42"/>
                </a:lnTo>
                <a:lnTo>
                  <a:pt x="62" y="44"/>
                </a:lnTo>
                <a:lnTo>
                  <a:pt x="60" y="46"/>
                </a:lnTo>
                <a:lnTo>
                  <a:pt x="58" y="46"/>
                </a:lnTo>
                <a:lnTo>
                  <a:pt x="56" y="50"/>
                </a:lnTo>
                <a:lnTo>
                  <a:pt x="52" y="50"/>
                </a:lnTo>
                <a:lnTo>
                  <a:pt x="50" y="52"/>
                </a:lnTo>
                <a:lnTo>
                  <a:pt x="48" y="52"/>
                </a:lnTo>
                <a:lnTo>
                  <a:pt x="42" y="52"/>
                </a:lnTo>
                <a:lnTo>
                  <a:pt x="38" y="50"/>
                </a:lnTo>
                <a:lnTo>
                  <a:pt x="36" y="48"/>
                </a:lnTo>
                <a:lnTo>
                  <a:pt x="32" y="46"/>
                </a:lnTo>
                <a:lnTo>
                  <a:pt x="26" y="48"/>
                </a:lnTo>
                <a:lnTo>
                  <a:pt x="20" y="50"/>
                </a:lnTo>
                <a:lnTo>
                  <a:pt x="14" y="50"/>
                </a:lnTo>
                <a:lnTo>
                  <a:pt x="10" y="50"/>
                </a:lnTo>
                <a:lnTo>
                  <a:pt x="10" y="4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90" name="Group 185"/>
          <p:cNvGrpSpPr>
            <a:grpSpLocks/>
          </p:cNvGrpSpPr>
          <p:nvPr/>
        </p:nvGrpSpPr>
        <p:grpSpPr bwMode="auto">
          <a:xfrm>
            <a:off x="4659313" y="2626933"/>
            <a:ext cx="82550" cy="79755"/>
            <a:chOff x="2842" y="1180"/>
            <a:chExt cx="52" cy="51"/>
          </a:xfrm>
          <a:solidFill>
            <a:srgbClr val="003399"/>
          </a:solidFill>
        </p:grpSpPr>
        <p:sp>
          <p:nvSpPr>
            <p:cNvPr id="491" name="Freeform 186"/>
            <p:cNvSpPr>
              <a:spLocks noChangeAspect="1"/>
            </p:cNvSpPr>
            <p:nvPr/>
          </p:nvSpPr>
          <p:spPr bwMode="auto">
            <a:xfrm>
              <a:off x="2872" y="1202"/>
              <a:ext cx="22" cy="29"/>
            </a:xfrm>
            <a:custGeom>
              <a:avLst/>
              <a:gdLst>
                <a:gd name="T0" fmla="*/ 12 w 24"/>
                <a:gd name="T1" fmla="*/ 4 h 30"/>
                <a:gd name="T2" fmla="*/ 12 w 24"/>
                <a:gd name="T3" fmla="*/ 12 h 30"/>
                <a:gd name="T4" fmla="*/ 18 w 24"/>
                <a:gd name="T5" fmla="*/ 8 h 30"/>
                <a:gd name="T6" fmla="*/ 24 w 24"/>
                <a:gd name="T7" fmla="*/ 4 h 30"/>
                <a:gd name="T8" fmla="*/ 24 w 24"/>
                <a:gd name="T9" fmla="*/ 16 h 30"/>
                <a:gd name="T10" fmla="*/ 22 w 24"/>
                <a:gd name="T11" fmla="*/ 20 h 30"/>
                <a:gd name="T12" fmla="*/ 18 w 24"/>
                <a:gd name="T13" fmla="*/ 26 h 30"/>
                <a:gd name="T14" fmla="*/ 16 w 24"/>
                <a:gd name="T15" fmla="*/ 30 h 30"/>
                <a:gd name="T16" fmla="*/ 14 w 24"/>
                <a:gd name="T17" fmla="*/ 30 h 30"/>
                <a:gd name="T18" fmla="*/ 14 w 24"/>
                <a:gd name="T19" fmla="*/ 28 h 30"/>
                <a:gd name="T20" fmla="*/ 12 w 24"/>
                <a:gd name="T21" fmla="*/ 24 h 30"/>
                <a:gd name="T22" fmla="*/ 10 w 24"/>
                <a:gd name="T23" fmla="*/ 20 h 30"/>
                <a:gd name="T24" fmla="*/ 6 w 24"/>
                <a:gd name="T25" fmla="*/ 14 h 30"/>
                <a:gd name="T26" fmla="*/ 2 w 24"/>
                <a:gd name="T27" fmla="*/ 10 h 30"/>
                <a:gd name="T28" fmla="*/ 0 w 24"/>
                <a:gd name="T29" fmla="*/ 6 h 30"/>
                <a:gd name="T30" fmla="*/ 0 w 24"/>
                <a:gd name="T31" fmla="*/ 4 h 30"/>
                <a:gd name="T32" fmla="*/ 2 w 24"/>
                <a:gd name="T33" fmla="*/ 2 h 30"/>
                <a:gd name="T34" fmla="*/ 4 w 24"/>
                <a:gd name="T35" fmla="*/ 0 h 30"/>
                <a:gd name="T36" fmla="*/ 6 w 24"/>
                <a:gd name="T37" fmla="*/ 0 h 30"/>
                <a:gd name="T38" fmla="*/ 8 w 24"/>
                <a:gd name="T39" fmla="*/ 0 h 30"/>
                <a:gd name="T40" fmla="*/ 12 w 24"/>
                <a:gd name="T41" fmla="*/ 4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30"/>
                <a:gd name="T65" fmla="*/ 24 w 24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30">
                  <a:moveTo>
                    <a:pt x="12" y="4"/>
                  </a:move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4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2" name="Freeform 187"/>
            <p:cNvSpPr>
              <a:spLocks noChangeAspect="1"/>
            </p:cNvSpPr>
            <p:nvPr/>
          </p:nvSpPr>
          <p:spPr bwMode="auto">
            <a:xfrm>
              <a:off x="2842" y="1180"/>
              <a:ext cx="30" cy="49"/>
            </a:xfrm>
            <a:custGeom>
              <a:avLst/>
              <a:gdLst>
                <a:gd name="T0" fmla="*/ 22 w 32"/>
                <a:gd name="T1" fmla="*/ 52 h 52"/>
                <a:gd name="T2" fmla="*/ 8 w 32"/>
                <a:gd name="T3" fmla="*/ 52 h 52"/>
                <a:gd name="T4" fmla="*/ 10 w 32"/>
                <a:gd name="T5" fmla="*/ 52 h 52"/>
                <a:gd name="T6" fmla="*/ 12 w 32"/>
                <a:gd name="T7" fmla="*/ 50 h 52"/>
                <a:gd name="T8" fmla="*/ 6 w 32"/>
                <a:gd name="T9" fmla="*/ 50 h 52"/>
                <a:gd name="T10" fmla="*/ 6 w 32"/>
                <a:gd name="T11" fmla="*/ 42 h 52"/>
                <a:gd name="T12" fmla="*/ 4 w 32"/>
                <a:gd name="T13" fmla="*/ 38 h 52"/>
                <a:gd name="T14" fmla="*/ 2 w 32"/>
                <a:gd name="T15" fmla="*/ 32 h 52"/>
                <a:gd name="T16" fmla="*/ 0 w 32"/>
                <a:gd name="T17" fmla="*/ 26 h 52"/>
                <a:gd name="T18" fmla="*/ 2 w 32"/>
                <a:gd name="T19" fmla="*/ 22 h 52"/>
                <a:gd name="T20" fmla="*/ 4 w 32"/>
                <a:gd name="T21" fmla="*/ 18 h 52"/>
                <a:gd name="T22" fmla="*/ 12 w 32"/>
                <a:gd name="T23" fmla="*/ 12 h 52"/>
                <a:gd name="T24" fmla="*/ 28 w 32"/>
                <a:gd name="T25" fmla="*/ 0 h 52"/>
                <a:gd name="T26" fmla="*/ 28 w 32"/>
                <a:gd name="T27" fmla="*/ 14 h 52"/>
                <a:gd name="T28" fmla="*/ 26 w 32"/>
                <a:gd name="T29" fmla="*/ 16 h 52"/>
                <a:gd name="T30" fmla="*/ 28 w 32"/>
                <a:gd name="T31" fmla="*/ 18 h 52"/>
                <a:gd name="T32" fmla="*/ 32 w 32"/>
                <a:gd name="T33" fmla="*/ 20 h 52"/>
                <a:gd name="T34" fmla="*/ 30 w 32"/>
                <a:gd name="T35" fmla="*/ 24 h 52"/>
                <a:gd name="T36" fmla="*/ 28 w 32"/>
                <a:gd name="T37" fmla="*/ 28 h 52"/>
                <a:gd name="T38" fmla="*/ 26 w 32"/>
                <a:gd name="T39" fmla="*/ 28 h 52"/>
                <a:gd name="T40" fmla="*/ 22 w 32"/>
                <a:gd name="T41" fmla="*/ 30 h 52"/>
                <a:gd name="T42" fmla="*/ 24 w 32"/>
                <a:gd name="T43" fmla="*/ 36 h 52"/>
                <a:gd name="T44" fmla="*/ 28 w 32"/>
                <a:gd name="T45" fmla="*/ 40 h 52"/>
                <a:gd name="T46" fmla="*/ 22 w 32"/>
                <a:gd name="T47" fmla="*/ 40 h 52"/>
                <a:gd name="T48" fmla="*/ 22 w 32"/>
                <a:gd name="T49" fmla="*/ 52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"/>
                <a:gd name="T76" fmla="*/ 0 h 52"/>
                <a:gd name="T77" fmla="*/ 32 w 32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" h="52">
                  <a:moveTo>
                    <a:pt x="22" y="52"/>
                  </a:moveTo>
                  <a:lnTo>
                    <a:pt x="8" y="52"/>
                  </a:lnTo>
                  <a:lnTo>
                    <a:pt x="10" y="52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6" y="42"/>
                  </a:lnTo>
                  <a:lnTo>
                    <a:pt x="4" y="38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2" y="30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2" y="40"/>
                  </a:lnTo>
                  <a:lnTo>
                    <a:pt x="22" y="5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3" name="Freeform 188"/>
            <p:cNvSpPr>
              <a:spLocks noChangeAspect="1"/>
            </p:cNvSpPr>
            <p:nvPr/>
          </p:nvSpPr>
          <p:spPr bwMode="auto">
            <a:xfrm>
              <a:off x="2868" y="1224"/>
              <a:ext cx="14" cy="4"/>
            </a:xfrm>
            <a:custGeom>
              <a:avLst/>
              <a:gdLst>
                <a:gd name="T0" fmla="*/ 0 w 14"/>
                <a:gd name="T1" fmla="*/ 2 h 4"/>
                <a:gd name="T2" fmla="*/ 6 w 14"/>
                <a:gd name="T3" fmla="*/ 4 h 4"/>
                <a:gd name="T4" fmla="*/ 8 w 14"/>
                <a:gd name="T5" fmla="*/ 4 h 4"/>
                <a:gd name="T6" fmla="*/ 14 w 14"/>
                <a:gd name="T7" fmla="*/ 2 h 4"/>
                <a:gd name="T8" fmla="*/ 8 w 14"/>
                <a:gd name="T9" fmla="*/ 0 h 4"/>
                <a:gd name="T10" fmla="*/ 4 w 14"/>
                <a:gd name="T11" fmla="*/ 0 h 4"/>
                <a:gd name="T12" fmla="*/ 0 w 14"/>
                <a:gd name="T13" fmla="*/ 2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"/>
                <a:gd name="T23" fmla="*/ 14 w 14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">
                  <a:moveTo>
                    <a:pt x="0" y="2"/>
                  </a:moveTo>
                  <a:lnTo>
                    <a:pt x="6" y="4"/>
                  </a:lnTo>
                  <a:lnTo>
                    <a:pt x="8" y="4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94" name="Freeform 189"/>
          <p:cNvSpPr>
            <a:spLocks noChangeAspect="1"/>
          </p:cNvSpPr>
          <p:nvPr/>
        </p:nvSpPr>
        <p:spPr bwMode="auto">
          <a:xfrm>
            <a:off x="4445462" y="2991169"/>
            <a:ext cx="97963" cy="45719"/>
          </a:xfrm>
          <a:custGeom>
            <a:avLst/>
            <a:gdLst>
              <a:gd name="T0" fmla="*/ 14 w 16"/>
              <a:gd name="T1" fmla="*/ 4 h 8"/>
              <a:gd name="T2" fmla="*/ 12 w 16"/>
              <a:gd name="T3" fmla="*/ 6 h 8"/>
              <a:gd name="T4" fmla="*/ 6 w 16"/>
              <a:gd name="T5" fmla="*/ 8 h 8"/>
              <a:gd name="T6" fmla="*/ 2 w 16"/>
              <a:gd name="T7" fmla="*/ 8 h 8"/>
              <a:gd name="T8" fmla="*/ 0 w 16"/>
              <a:gd name="T9" fmla="*/ 6 h 8"/>
              <a:gd name="T10" fmla="*/ 0 w 16"/>
              <a:gd name="T11" fmla="*/ 4 h 8"/>
              <a:gd name="T12" fmla="*/ 2 w 16"/>
              <a:gd name="T13" fmla="*/ 0 h 8"/>
              <a:gd name="T14" fmla="*/ 6 w 16"/>
              <a:gd name="T15" fmla="*/ 0 h 8"/>
              <a:gd name="T16" fmla="*/ 8 w 16"/>
              <a:gd name="T17" fmla="*/ 0 h 8"/>
              <a:gd name="T18" fmla="*/ 10 w 16"/>
              <a:gd name="T19" fmla="*/ 2 h 8"/>
              <a:gd name="T20" fmla="*/ 16 w 16"/>
              <a:gd name="T21" fmla="*/ 6 h 8"/>
              <a:gd name="T22" fmla="*/ 14 w 16"/>
              <a:gd name="T23" fmla="*/ 4 h 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"/>
              <a:gd name="T37" fmla="*/ 0 h 8"/>
              <a:gd name="T38" fmla="*/ 16 w 16"/>
              <a:gd name="T39" fmla="*/ 8 h 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" h="8">
                <a:moveTo>
                  <a:pt x="14" y="4"/>
                </a:moveTo>
                <a:lnTo>
                  <a:pt x="12" y="6"/>
                </a:lnTo>
                <a:lnTo>
                  <a:pt x="6" y="8"/>
                </a:lnTo>
                <a:lnTo>
                  <a:pt x="2" y="8"/>
                </a:lnTo>
                <a:lnTo>
                  <a:pt x="0" y="6"/>
                </a:lnTo>
                <a:lnTo>
                  <a:pt x="0" y="4"/>
                </a:lnTo>
                <a:lnTo>
                  <a:pt x="2" y="0"/>
                </a:lnTo>
                <a:lnTo>
                  <a:pt x="6" y="0"/>
                </a:lnTo>
                <a:lnTo>
                  <a:pt x="8" y="0"/>
                </a:lnTo>
                <a:lnTo>
                  <a:pt x="10" y="2"/>
                </a:lnTo>
                <a:lnTo>
                  <a:pt x="16" y="6"/>
                </a:lnTo>
                <a:lnTo>
                  <a:pt x="14" y="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5" name="Freeform 190"/>
          <p:cNvSpPr>
            <a:spLocks noChangeAspect="1"/>
          </p:cNvSpPr>
          <p:nvPr/>
        </p:nvSpPr>
        <p:spPr bwMode="auto">
          <a:xfrm>
            <a:off x="4585019" y="2789239"/>
            <a:ext cx="45719" cy="57150"/>
          </a:xfrm>
          <a:custGeom>
            <a:avLst/>
            <a:gdLst>
              <a:gd name="T0" fmla="*/ 8 w 12"/>
              <a:gd name="T1" fmla="*/ 0 h 16"/>
              <a:gd name="T2" fmla="*/ 6 w 12"/>
              <a:gd name="T3" fmla="*/ 2 h 16"/>
              <a:gd name="T4" fmla="*/ 4 w 12"/>
              <a:gd name="T5" fmla="*/ 4 h 16"/>
              <a:gd name="T6" fmla="*/ 2 w 12"/>
              <a:gd name="T7" fmla="*/ 6 h 16"/>
              <a:gd name="T8" fmla="*/ 0 w 12"/>
              <a:gd name="T9" fmla="*/ 8 h 16"/>
              <a:gd name="T10" fmla="*/ 2 w 12"/>
              <a:gd name="T11" fmla="*/ 12 h 16"/>
              <a:gd name="T12" fmla="*/ 2 w 12"/>
              <a:gd name="T13" fmla="*/ 14 h 16"/>
              <a:gd name="T14" fmla="*/ 8 w 12"/>
              <a:gd name="T15" fmla="*/ 14 h 16"/>
              <a:gd name="T16" fmla="*/ 12 w 12"/>
              <a:gd name="T17" fmla="*/ 16 h 16"/>
              <a:gd name="T18" fmla="*/ 12 w 12"/>
              <a:gd name="T19" fmla="*/ 12 h 16"/>
              <a:gd name="T20" fmla="*/ 12 w 12"/>
              <a:gd name="T21" fmla="*/ 8 h 16"/>
              <a:gd name="T22" fmla="*/ 8 w 12"/>
              <a:gd name="T23" fmla="*/ 0 h 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"/>
              <a:gd name="T37" fmla="*/ 0 h 16"/>
              <a:gd name="T38" fmla="*/ 12 w 12"/>
              <a:gd name="T39" fmla="*/ 16 h 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" h="16">
                <a:moveTo>
                  <a:pt x="8" y="0"/>
                </a:moveTo>
                <a:lnTo>
                  <a:pt x="6" y="2"/>
                </a:lnTo>
                <a:lnTo>
                  <a:pt x="4" y="4"/>
                </a:lnTo>
                <a:lnTo>
                  <a:pt x="2" y="6"/>
                </a:lnTo>
                <a:lnTo>
                  <a:pt x="0" y="8"/>
                </a:lnTo>
                <a:lnTo>
                  <a:pt x="2" y="12"/>
                </a:lnTo>
                <a:lnTo>
                  <a:pt x="2" y="14"/>
                </a:lnTo>
                <a:lnTo>
                  <a:pt x="8" y="14"/>
                </a:lnTo>
                <a:lnTo>
                  <a:pt x="12" y="16"/>
                </a:lnTo>
                <a:lnTo>
                  <a:pt x="12" y="12"/>
                </a:lnTo>
                <a:lnTo>
                  <a:pt x="12" y="8"/>
                </a:lnTo>
                <a:lnTo>
                  <a:pt x="8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6" name="Freeform 191"/>
          <p:cNvSpPr>
            <a:spLocks noChangeAspect="1"/>
          </p:cNvSpPr>
          <p:nvPr/>
        </p:nvSpPr>
        <p:spPr bwMode="auto">
          <a:xfrm>
            <a:off x="5300663" y="3311525"/>
            <a:ext cx="495300" cy="442913"/>
          </a:xfrm>
          <a:custGeom>
            <a:avLst/>
            <a:gdLst>
              <a:gd name="T0" fmla="*/ 224 w 332"/>
              <a:gd name="T1" fmla="*/ 72 h 298"/>
              <a:gd name="T2" fmla="*/ 230 w 332"/>
              <a:gd name="T3" fmla="*/ 80 h 298"/>
              <a:gd name="T4" fmla="*/ 236 w 332"/>
              <a:gd name="T5" fmla="*/ 88 h 298"/>
              <a:gd name="T6" fmla="*/ 244 w 332"/>
              <a:gd name="T7" fmla="*/ 102 h 298"/>
              <a:gd name="T8" fmla="*/ 254 w 332"/>
              <a:gd name="T9" fmla="*/ 118 h 298"/>
              <a:gd name="T10" fmla="*/ 260 w 332"/>
              <a:gd name="T11" fmla="*/ 130 h 298"/>
              <a:gd name="T12" fmla="*/ 268 w 332"/>
              <a:gd name="T13" fmla="*/ 144 h 298"/>
              <a:gd name="T14" fmla="*/ 280 w 332"/>
              <a:gd name="T15" fmla="*/ 156 h 298"/>
              <a:gd name="T16" fmla="*/ 332 w 332"/>
              <a:gd name="T17" fmla="*/ 164 h 298"/>
              <a:gd name="T18" fmla="*/ 282 w 332"/>
              <a:gd name="T19" fmla="*/ 242 h 298"/>
              <a:gd name="T20" fmla="*/ 190 w 332"/>
              <a:gd name="T21" fmla="*/ 298 h 298"/>
              <a:gd name="T22" fmla="*/ 168 w 332"/>
              <a:gd name="T23" fmla="*/ 270 h 298"/>
              <a:gd name="T24" fmla="*/ 162 w 332"/>
              <a:gd name="T25" fmla="*/ 270 h 298"/>
              <a:gd name="T26" fmla="*/ 152 w 332"/>
              <a:gd name="T27" fmla="*/ 264 h 298"/>
              <a:gd name="T28" fmla="*/ 148 w 332"/>
              <a:gd name="T29" fmla="*/ 270 h 298"/>
              <a:gd name="T30" fmla="*/ 144 w 332"/>
              <a:gd name="T31" fmla="*/ 280 h 298"/>
              <a:gd name="T32" fmla="*/ 134 w 332"/>
              <a:gd name="T33" fmla="*/ 264 h 298"/>
              <a:gd name="T34" fmla="*/ 118 w 332"/>
              <a:gd name="T35" fmla="*/ 248 h 298"/>
              <a:gd name="T36" fmla="*/ 108 w 332"/>
              <a:gd name="T37" fmla="*/ 228 h 298"/>
              <a:gd name="T38" fmla="*/ 98 w 332"/>
              <a:gd name="T39" fmla="*/ 214 h 298"/>
              <a:gd name="T40" fmla="*/ 82 w 332"/>
              <a:gd name="T41" fmla="*/ 200 h 298"/>
              <a:gd name="T42" fmla="*/ 82 w 332"/>
              <a:gd name="T43" fmla="*/ 200 h 298"/>
              <a:gd name="T44" fmla="*/ 76 w 332"/>
              <a:gd name="T45" fmla="*/ 162 h 298"/>
              <a:gd name="T46" fmla="*/ 58 w 332"/>
              <a:gd name="T47" fmla="*/ 142 h 298"/>
              <a:gd name="T48" fmla="*/ 42 w 332"/>
              <a:gd name="T49" fmla="*/ 124 h 298"/>
              <a:gd name="T50" fmla="*/ 16 w 332"/>
              <a:gd name="T51" fmla="*/ 76 h 298"/>
              <a:gd name="T52" fmla="*/ 4 w 332"/>
              <a:gd name="T53" fmla="*/ 66 h 298"/>
              <a:gd name="T54" fmla="*/ 16 w 332"/>
              <a:gd name="T55" fmla="*/ 56 h 298"/>
              <a:gd name="T56" fmla="*/ 24 w 332"/>
              <a:gd name="T57" fmla="*/ 46 h 298"/>
              <a:gd name="T58" fmla="*/ 34 w 332"/>
              <a:gd name="T59" fmla="*/ 42 h 298"/>
              <a:gd name="T60" fmla="*/ 44 w 332"/>
              <a:gd name="T61" fmla="*/ 36 h 298"/>
              <a:gd name="T62" fmla="*/ 62 w 332"/>
              <a:gd name="T63" fmla="*/ 0 h 298"/>
              <a:gd name="T64" fmla="*/ 122 w 332"/>
              <a:gd name="T65" fmla="*/ 26 h 298"/>
              <a:gd name="T66" fmla="*/ 128 w 332"/>
              <a:gd name="T67" fmla="*/ 32 h 298"/>
              <a:gd name="T68" fmla="*/ 134 w 332"/>
              <a:gd name="T69" fmla="*/ 44 h 298"/>
              <a:gd name="T70" fmla="*/ 180 w 332"/>
              <a:gd name="T71" fmla="*/ 54 h 298"/>
              <a:gd name="T72" fmla="*/ 200 w 332"/>
              <a:gd name="T73" fmla="*/ 60 h 298"/>
              <a:gd name="T74" fmla="*/ 222 w 332"/>
              <a:gd name="T75" fmla="*/ 64 h 2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32"/>
              <a:gd name="T115" fmla="*/ 0 h 298"/>
              <a:gd name="T116" fmla="*/ 332 w 332"/>
              <a:gd name="T117" fmla="*/ 298 h 29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32" h="298">
                <a:moveTo>
                  <a:pt x="222" y="62"/>
                </a:moveTo>
                <a:lnTo>
                  <a:pt x="224" y="72"/>
                </a:lnTo>
                <a:lnTo>
                  <a:pt x="226" y="78"/>
                </a:lnTo>
                <a:lnTo>
                  <a:pt x="230" y="80"/>
                </a:lnTo>
                <a:lnTo>
                  <a:pt x="234" y="84"/>
                </a:lnTo>
                <a:lnTo>
                  <a:pt x="236" y="88"/>
                </a:lnTo>
                <a:lnTo>
                  <a:pt x="242" y="96"/>
                </a:lnTo>
                <a:lnTo>
                  <a:pt x="244" y="102"/>
                </a:lnTo>
                <a:lnTo>
                  <a:pt x="248" y="110"/>
                </a:lnTo>
                <a:lnTo>
                  <a:pt x="254" y="118"/>
                </a:lnTo>
                <a:lnTo>
                  <a:pt x="258" y="126"/>
                </a:lnTo>
                <a:lnTo>
                  <a:pt x="260" y="130"/>
                </a:lnTo>
                <a:lnTo>
                  <a:pt x="258" y="136"/>
                </a:lnTo>
                <a:lnTo>
                  <a:pt x="268" y="144"/>
                </a:lnTo>
                <a:lnTo>
                  <a:pt x="280" y="148"/>
                </a:lnTo>
                <a:lnTo>
                  <a:pt x="280" y="156"/>
                </a:lnTo>
                <a:lnTo>
                  <a:pt x="324" y="158"/>
                </a:lnTo>
                <a:lnTo>
                  <a:pt x="332" y="164"/>
                </a:lnTo>
                <a:lnTo>
                  <a:pt x="332" y="198"/>
                </a:lnTo>
                <a:lnTo>
                  <a:pt x="282" y="242"/>
                </a:lnTo>
                <a:lnTo>
                  <a:pt x="234" y="254"/>
                </a:lnTo>
                <a:lnTo>
                  <a:pt x="190" y="298"/>
                </a:lnTo>
                <a:lnTo>
                  <a:pt x="188" y="276"/>
                </a:lnTo>
                <a:lnTo>
                  <a:pt x="168" y="270"/>
                </a:lnTo>
                <a:lnTo>
                  <a:pt x="164" y="268"/>
                </a:lnTo>
                <a:lnTo>
                  <a:pt x="162" y="270"/>
                </a:lnTo>
                <a:lnTo>
                  <a:pt x="156" y="268"/>
                </a:lnTo>
                <a:lnTo>
                  <a:pt x="152" y="264"/>
                </a:lnTo>
                <a:lnTo>
                  <a:pt x="150" y="266"/>
                </a:lnTo>
                <a:lnTo>
                  <a:pt x="148" y="270"/>
                </a:lnTo>
                <a:lnTo>
                  <a:pt x="146" y="276"/>
                </a:lnTo>
                <a:lnTo>
                  <a:pt x="144" y="280"/>
                </a:lnTo>
                <a:lnTo>
                  <a:pt x="142" y="274"/>
                </a:lnTo>
                <a:lnTo>
                  <a:pt x="134" y="264"/>
                </a:lnTo>
                <a:lnTo>
                  <a:pt x="124" y="254"/>
                </a:lnTo>
                <a:lnTo>
                  <a:pt x="118" y="248"/>
                </a:lnTo>
                <a:lnTo>
                  <a:pt x="116" y="240"/>
                </a:lnTo>
                <a:lnTo>
                  <a:pt x="108" y="228"/>
                </a:lnTo>
                <a:lnTo>
                  <a:pt x="102" y="220"/>
                </a:lnTo>
                <a:lnTo>
                  <a:pt x="98" y="214"/>
                </a:lnTo>
                <a:lnTo>
                  <a:pt x="90" y="210"/>
                </a:lnTo>
                <a:lnTo>
                  <a:pt x="82" y="200"/>
                </a:lnTo>
                <a:lnTo>
                  <a:pt x="84" y="200"/>
                </a:lnTo>
                <a:lnTo>
                  <a:pt x="82" y="200"/>
                </a:lnTo>
                <a:lnTo>
                  <a:pt x="76" y="200"/>
                </a:lnTo>
                <a:lnTo>
                  <a:pt x="76" y="162"/>
                </a:lnTo>
                <a:lnTo>
                  <a:pt x="68" y="152"/>
                </a:lnTo>
                <a:lnTo>
                  <a:pt x="58" y="142"/>
                </a:lnTo>
                <a:lnTo>
                  <a:pt x="48" y="134"/>
                </a:lnTo>
                <a:lnTo>
                  <a:pt x="42" y="124"/>
                </a:lnTo>
                <a:lnTo>
                  <a:pt x="24" y="92"/>
                </a:lnTo>
                <a:lnTo>
                  <a:pt x="16" y="76"/>
                </a:lnTo>
                <a:lnTo>
                  <a:pt x="10" y="72"/>
                </a:lnTo>
                <a:lnTo>
                  <a:pt x="4" y="66"/>
                </a:lnTo>
                <a:lnTo>
                  <a:pt x="0" y="54"/>
                </a:lnTo>
                <a:lnTo>
                  <a:pt x="16" y="56"/>
                </a:lnTo>
                <a:lnTo>
                  <a:pt x="20" y="52"/>
                </a:lnTo>
                <a:lnTo>
                  <a:pt x="24" y="46"/>
                </a:lnTo>
                <a:lnTo>
                  <a:pt x="30" y="42"/>
                </a:lnTo>
                <a:lnTo>
                  <a:pt x="34" y="42"/>
                </a:lnTo>
                <a:lnTo>
                  <a:pt x="38" y="36"/>
                </a:lnTo>
                <a:lnTo>
                  <a:pt x="44" y="36"/>
                </a:lnTo>
                <a:lnTo>
                  <a:pt x="32" y="10"/>
                </a:lnTo>
                <a:lnTo>
                  <a:pt x="62" y="0"/>
                </a:lnTo>
                <a:lnTo>
                  <a:pt x="118" y="24"/>
                </a:lnTo>
                <a:lnTo>
                  <a:pt x="122" y="26"/>
                </a:lnTo>
                <a:lnTo>
                  <a:pt x="124" y="30"/>
                </a:lnTo>
                <a:lnTo>
                  <a:pt x="128" y="32"/>
                </a:lnTo>
                <a:lnTo>
                  <a:pt x="134" y="34"/>
                </a:lnTo>
                <a:lnTo>
                  <a:pt x="134" y="44"/>
                </a:lnTo>
                <a:lnTo>
                  <a:pt x="152" y="54"/>
                </a:lnTo>
                <a:lnTo>
                  <a:pt x="180" y="54"/>
                </a:lnTo>
                <a:lnTo>
                  <a:pt x="196" y="58"/>
                </a:lnTo>
                <a:lnTo>
                  <a:pt x="200" y="60"/>
                </a:lnTo>
                <a:lnTo>
                  <a:pt x="204" y="64"/>
                </a:lnTo>
                <a:lnTo>
                  <a:pt x="222" y="64"/>
                </a:lnTo>
                <a:lnTo>
                  <a:pt x="222" y="6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7" name="Freeform 192"/>
          <p:cNvSpPr>
            <a:spLocks noChangeAspect="1"/>
          </p:cNvSpPr>
          <p:nvPr/>
        </p:nvSpPr>
        <p:spPr bwMode="auto">
          <a:xfrm>
            <a:off x="5186771" y="3181669"/>
            <a:ext cx="78968" cy="45719"/>
          </a:xfrm>
          <a:custGeom>
            <a:avLst/>
            <a:gdLst>
              <a:gd name="T0" fmla="*/ 8 w 20"/>
              <a:gd name="T1" fmla="*/ 12 h 12"/>
              <a:gd name="T2" fmla="*/ 0 w 20"/>
              <a:gd name="T3" fmla="*/ 12 h 12"/>
              <a:gd name="T4" fmla="*/ 0 w 20"/>
              <a:gd name="T5" fmla="*/ 8 h 12"/>
              <a:gd name="T6" fmla="*/ 2 w 20"/>
              <a:gd name="T7" fmla="*/ 6 h 12"/>
              <a:gd name="T8" fmla="*/ 4 w 20"/>
              <a:gd name="T9" fmla="*/ 4 h 12"/>
              <a:gd name="T10" fmla="*/ 6 w 20"/>
              <a:gd name="T11" fmla="*/ 0 h 12"/>
              <a:gd name="T12" fmla="*/ 8 w 20"/>
              <a:gd name="T13" fmla="*/ 4 h 12"/>
              <a:gd name="T14" fmla="*/ 12 w 20"/>
              <a:gd name="T15" fmla="*/ 4 h 12"/>
              <a:gd name="T16" fmla="*/ 20 w 20"/>
              <a:gd name="T17" fmla="*/ 0 h 12"/>
              <a:gd name="T18" fmla="*/ 20 w 20"/>
              <a:gd name="T19" fmla="*/ 4 h 12"/>
              <a:gd name="T20" fmla="*/ 16 w 20"/>
              <a:gd name="T21" fmla="*/ 8 h 12"/>
              <a:gd name="T22" fmla="*/ 8 w 20"/>
              <a:gd name="T23" fmla="*/ 12 h 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"/>
              <a:gd name="T37" fmla="*/ 0 h 12"/>
              <a:gd name="T38" fmla="*/ 20 w 20"/>
              <a:gd name="T39" fmla="*/ 12 h 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" h="12">
                <a:moveTo>
                  <a:pt x="8" y="12"/>
                </a:moveTo>
                <a:lnTo>
                  <a:pt x="0" y="12"/>
                </a:lnTo>
                <a:lnTo>
                  <a:pt x="0" y="8"/>
                </a:lnTo>
                <a:lnTo>
                  <a:pt x="2" y="6"/>
                </a:lnTo>
                <a:lnTo>
                  <a:pt x="4" y="4"/>
                </a:lnTo>
                <a:lnTo>
                  <a:pt x="6" y="0"/>
                </a:lnTo>
                <a:lnTo>
                  <a:pt x="8" y="4"/>
                </a:lnTo>
                <a:lnTo>
                  <a:pt x="12" y="4"/>
                </a:lnTo>
                <a:lnTo>
                  <a:pt x="20" y="0"/>
                </a:lnTo>
                <a:lnTo>
                  <a:pt x="20" y="4"/>
                </a:lnTo>
                <a:lnTo>
                  <a:pt x="16" y="8"/>
                </a:lnTo>
                <a:lnTo>
                  <a:pt x="8" y="12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8" name="Freeform 193"/>
          <p:cNvSpPr>
            <a:spLocks noChangeAspect="1"/>
          </p:cNvSpPr>
          <p:nvPr/>
        </p:nvSpPr>
        <p:spPr bwMode="auto">
          <a:xfrm>
            <a:off x="5264469" y="3242631"/>
            <a:ext cx="45719" cy="137157"/>
          </a:xfrm>
          <a:custGeom>
            <a:avLst/>
            <a:gdLst>
              <a:gd name="T0" fmla="*/ 14 w 22"/>
              <a:gd name="T1" fmla="*/ 0 h 64"/>
              <a:gd name="T2" fmla="*/ 20 w 22"/>
              <a:gd name="T3" fmla="*/ 0 h 64"/>
              <a:gd name="T4" fmla="*/ 20 w 22"/>
              <a:gd name="T5" fmla="*/ 8 h 64"/>
              <a:gd name="T6" fmla="*/ 16 w 22"/>
              <a:gd name="T7" fmla="*/ 8 h 64"/>
              <a:gd name="T8" fmla="*/ 12 w 22"/>
              <a:gd name="T9" fmla="*/ 28 h 64"/>
              <a:gd name="T10" fmla="*/ 22 w 22"/>
              <a:gd name="T11" fmla="*/ 28 h 64"/>
              <a:gd name="T12" fmla="*/ 16 w 22"/>
              <a:gd name="T13" fmla="*/ 64 h 64"/>
              <a:gd name="T14" fmla="*/ 10 w 22"/>
              <a:gd name="T15" fmla="*/ 48 h 64"/>
              <a:gd name="T16" fmla="*/ 4 w 22"/>
              <a:gd name="T17" fmla="*/ 40 h 64"/>
              <a:gd name="T18" fmla="*/ 2 w 22"/>
              <a:gd name="T19" fmla="*/ 36 h 64"/>
              <a:gd name="T20" fmla="*/ 0 w 22"/>
              <a:gd name="T21" fmla="*/ 30 h 64"/>
              <a:gd name="T22" fmla="*/ 2 w 22"/>
              <a:gd name="T23" fmla="*/ 26 h 64"/>
              <a:gd name="T24" fmla="*/ 4 w 22"/>
              <a:gd name="T25" fmla="*/ 20 h 64"/>
              <a:gd name="T26" fmla="*/ 10 w 22"/>
              <a:gd name="T27" fmla="*/ 12 h 64"/>
              <a:gd name="T28" fmla="*/ 14 w 22"/>
              <a:gd name="T29" fmla="*/ 0 h 6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2"/>
              <a:gd name="T46" fmla="*/ 0 h 64"/>
              <a:gd name="T47" fmla="*/ 22 w 22"/>
              <a:gd name="T48" fmla="*/ 64 h 6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2" h="64">
                <a:moveTo>
                  <a:pt x="14" y="0"/>
                </a:moveTo>
                <a:lnTo>
                  <a:pt x="20" y="0"/>
                </a:lnTo>
                <a:lnTo>
                  <a:pt x="20" y="8"/>
                </a:lnTo>
                <a:lnTo>
                  <a:pt x="16" y="8"/>
                </a:lnTo>
                <a:lnTo>
                  <a:pt x="12" y="28"/>
                </a:lnTo>
                <a:lnTo>
                  <a:pt x="22" y="28"/>
                </a:lnTo>
                <a:lnTo>
                  <a:pt x="16" y="64"/>
                </a:lnTo>
                <a:lnTo>
                  <a:pt x="10" y="48"/>
                </a:lnTo>
                <a:lnTo>
                  <a:pt x="4" y="40"/>
                </a:lnTo>
                <a:lnTo>
                  <a:pt x="2" y="36"/>
                </a:lnTo>
                <a:lnTo>
                  <a:pt x="0" y="30"/>
                </a:lnTo>
                <a:lnTo>
                  <a:pt x="2" y="26"/>
                </a:lnTo>
                <a:lnTo>
                  <a:pt x="4" y="20"/>
                </a:lnTo>
                <a:lnTo>
                  <a:pt x="10" y="12"/>
                </a:lnTo>
                <a:lnTo>
                  <a:pt x="14" y="0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9" name="Freeform 194"/>
          <p:cNvSpPr>
            <a:spLocks noChangeAspect="1"/>
          </p:cNvSpPr>
          <p:nvPr/>
        </p:nvSpPr>
        <p:spPr bwMode="auto">
          <a:xfrm>
            <a:off x="5307013" y="3171825"/>
            <a:ext cx="139700" cy="130175"/>
          </a:xfrm>
          <a:custGeom>
            <a:avLst/>
            <a:gdLst>
              <a:gd name="T0" fmla="*/ 0 w 94"/>
              <a:gd name="T1" fmla="*/ 82 h 88"/>
              <a:gd name="T2" fmla="*/ 10 w 94"/>
              <a:gd name="T3" fmla="*/ 84 h 88"/>
              <a:gd name="T4" fmla="*/ 14 w 94"/>
              <a:gd name="T5" fmla="*/ 88 h 88"/>
              <a:gd name="T6" fmla="*/ 18 w 94"/>
              <a:gd name="T7" fmla="*/ 88 h 88"/>
              <a:gd name="T8" fmla="*/ 20 w 94"/>
              <a:gd name="T9" fmla="*/ 88 h 88"/>
              <a:gd name="T10" fmla="*/ 80 w 94"/>
              <a:gd name="T11" fmla="*/ 54 h 88"/>
              <a:gd name="T12" fmla="*/ 80 w 94"/>
              <a:gd name="T13" fmla="*/ 46 h 88"/>
              <a:gd name="T14" fmla="*/ 80 w 94"/>
              <a:gd name="T15" fmla="*/ 40 h 88"/>
              <a:gd name="T16" fmla="*/ 82 w 94"/>
              <a:gd name="T17" fmla="*/ 34 h 88"/>
              <a:gd name="T18" fmla="*/ 84 w 94"/>
              <a:gd name="T19" fmla="*/ 28 h 88"/>
              <a:gd name="T20" fmla="*/ 82 w 94"/>
              <a:gd name="T21" fmla="*/ 26 h 88"/>
              <a:gd name="T22" fmla="*/ 80 w 94"/>
              <a:gd name="T23" fmla="*/ 22 h 88"/>
              <a:gd name="T24" fmla="*/ 82 w 94"/>
              <a:gd name="T25" fmla="*/ 16 h 88"/>
              <a:gd name="T26" fmla="*/ 84 w 94"/>
              <a:gd name="T27" fmla="*/ 14 h 88"/>
              <a:gd name="T28" fmla="*/ 88 w 94"/>
              <a:gd name="T29" fmla="*/ 14 h 88"/>
              <a:gd name="T30" fmla="*/ 94 w 94"/>
              <a:gd name="T31" fmla="*/ 4 h 88"/>
              <a:gd name="T32" fmla="*/ 94 w 94"/>
              <a:gd name="T33" fmla="*/ 0 h 88"/>
              <a:gd name="T34" fmla="*/ 86 w 94"/>
              <a:gd name="T35" fmla="*/ 2 h 88"/>
              <a:gd name="T36" fmla="*/ 74 w 94"/>
              <a:gd name="T37" fmla="*/ 4 h 88"/>
              <a:gd name="T38" fmla="*/ 68 w 94"/>
              <a:gd name="T39" fmla="*/ 2 h 88"/>
              <a:gd name="T40" fmla="*/ 66 w 94"/>
              <a:gd name="T41" fmla="*/ 2 h 88"/>
              <a:gd name="T42" fmla="*/ 62 w 94"/>
              <a:gd name="T43" fmla="*/ 4 h 88"/>
              <a:gd name="T44" fmla="*/ 56 w 94"/>
              <a:gd name="T45" fmla="*/ 8 h 88"/>
              <a:gd name="T46" fmla="*/ 52 w 94"/>
              <a:gd name="T47" fmla="*/ 10 h 88"/>
              <a:gd name="T48" fmla="*/ 46 w 94"/>
              <a:gd name="T49" fmla="*/ 10 h 88"/>
              <a:gd name="T50" fmla="*/ 40 w 94"/>
              <a:gd name="T51" fmla="*/ 8 h 88"/>
              <a:gd name="T52" fmla="*/ 36 w 94"/>
              <a:gd name="T53" fmla="*/ 6 h 88"/>
              <a:gd name="T54" fmla="*/ 30 w 94"/>
              <a:gd name="T55" fmla="*/ 8 h 88"/>
              <a:gd name="T56" fmla="*/ 24 w 94"/>
              <a:gd name="T57" fmla="*/ 10 h 88"/>
              <a:gd name="T58" fmla="*/ 16 w 94"/>
              <a:gd name="T59" fmla="*/ 8 h 88"/>
              <a:gd name="T60" fmla="*/ 12 w 94"/>
              <a:gd name="T61" fmla="*/ 8 h 88"/>
              <a:gd name="T62" fmla="*/ 12 w 94"/>
              <a:gd name="T63" fmla="*/ 4 h 88"/>
              <a:gd name="T64" fmla="*/ 8 w 94"/>
              <a:gd name="T65" fmla="*/ 4 h 88"/>
              <a:gd name="T66" fmla="*/ 8 w 94"/>
              <a:gd name="T67" fmla="*/ 22 h 88"/>
              <a:gd name="T68" fmla="*/ 4 w 94"/>
              <a:gd name="T69" fmla="*/ 24 h 88"/>
              <a:gd name="T70" fmla="*/ 4 w 94"/>
              <a:gd name="T71" fmla="*/ 30 h 88"/>
              <a:gd name="T72" fmla="*/ 2 w 94"/>
              <a:gd name="T73" fmla="*/ 46 h 88"/>
              <a:gd name="T74" fmla="*/ 12 w 94"/>
              <a:gd name="T75" fmla="*/ 50 h 88"/>
              <a:gd name="T76" fmla="*/ 10 w 94"/>
              <a:gd name="T77" fmla="*/ 58 h 88"/>
              <a:gd name="T78" fmla="*/ 6 w 94"/>
              <a:gd name="T79" fmla="*/ 60 h 88"/>
              <a:gd name="T80" fmla="*/ 2 w 94"/>
              <a:gd name="T81" fmla="*/ 60 h 88"/>
              <a:gd name="T82" fmla="*/ 4 w 94"/>
              <a:gd name="T83" fmla="*/ 64 h 88"/>
              <a:gd name="T84" fmla="*/ 6 w 94"/>
              <a:gd name="T85" fmla="*/ 66 h 88"/>
              <a:gd name="T86" fmla="*/ 4 w 94"/>
              <a:gd name="T87" fmla="*/ 72 h 88"/>
              <a:gd name="T88" fmla="*/ 0 w 94"/>
              <a:gd name="T89" fmla="*/ 76 h 88"/>
              <a:gd name="T90" fmla="*/ 0 w 94"/>
              <a:gd name="T91" fmla="*/ 82 h 8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94"/>
              <a:gd name="T139" fmla="*/ 0 h 88"/>
              <a:gd name="T140" fmla="*/ 94 w 94"/>
              <a:gd name="T141" fmla="*/ 88 h 8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94" h="88">
                <a:moveTo>
                  <a:pt x="0" y="82"/>
                </a:moveTo>
                <a:lnTo>
                  <a:pt x="10" y="84"/>
                </a:lnTo>
                <a:lnTo>
                  <a:pt x="14" y="88"/>
                </a:lnTo>
                <a:lnTo>
                  <a:pt x="18" y="88"/>
                </a:lnTo>
                <a:lnTo>
                  <a:pt x="20" y="88"/>
                </a:lnTo>
                <a:lnTo>
                  <a:pt x="80" y="54"/>
                </a:lnTo>
                <a:lnTo>
                  <a:pt x="80" y="46"/>
                </a:lnTo>
                <a:lnTo>
                  <a:pt x="80" y="40"/>
                </a:lnTo>
                <a:lnTo>
                  <a:pt x="82" y="34"/>
                </a:lnTo>
                <a:lnTo>
                  <a:pt x="84" y="28"/>
                </a:lnTo>
                <a:lnTo>
                  <a:pt x="82" y="26"/>
                </a:lnTo>
                <a:lnTo>
                  <a:pt x="80" y="22"/>
                </a:lnTo>
                <a:lnTo>
                  <a:pt x="82" y="16"/>
                </a:lnTo>
                <a:lnTo>
                  <a:pt x="84" y="14"/>
                </a:lnTo>
                <a:lnTo>
                  <a:pt x="88" y="14"/>
                </a:lnTo>
                <a:lnTo>
                  <a:pt x="94" y="4"/>
                </a:lnTo>
                <a:lnTo>
                  <a:pt x="94" y="0"/>
                </a:lnTo>
                <a:lnTo>
                  <a:pt x="86" y="2"/>
                </a:lnTo>
                <a:lnTo>
                  <a:pt x="74" y="4"/>
                </a:lnTo>
                <a:lnTo>
                  <a:pt x="68" y="2"/>
                </a:lnTo>
                <a:lnTo>
                  <a:pt x="66" y="2"/>
                </a:lnTo>
                <a:lnTo>
                  <a:pt x="62" y="4"/>
                </a:lnTo>
                <a:lnTo>
                  <a:pt x="56" y="8"/>
                </a:lnTo>
                <a:lnTo>
                  <a:pt x="52" y="10"/>
                </a:lnTo>
                <a:lnTo>
                  <a:pt x="46" y="10"/>
                </a:lnTo>
                <a:lnTo>
                  <a:pt x="40" y="8"/>
                </a:lnTo>
                <a:lnTo>
                  <a:pt x="36" y="6"/>
                </a:lnTo>
                <a:lnTo>
                  <a:pt x="30" y="8"/>
                </a:lnTo>
                <a:lnTo>
                  <a:pt x="24" y="10"/>
                </a:lnTo>
                <a:lnTo>
                  <a:pt x="16" y="8"/>
                </a:lnTo>
                <a:lnTo>
                  <a:pt x="12" y="8"/>
                </a:lnTo>
                <a:lnTo>
                  <a:pt x="12" y="4"/>
                </a:lnTo>
                <a:lnTo>
                  <a:pt x="8" y="4"/>
                </a:lnTo>
                <a:lnTo>
                  <a:pt x="8" y="22"/>
                </a:lnTo>
                <a:lnTo>
                  <a:pt x="4" y="24"/>
                </a:lnTo>
                <a:lnTo>
                  <a:pt x="4" y="30"/>
                </a:lnTo>
                <a:lnTo>
                  <a:pt x="2" y="46"/>
                </a:lnTo>
                <a:lnTo>
                  <a:pt x="12" y="50"/>
                </a:lnTo>
                <a:lnTo>
                  <a:pt x="10" y="58"/>
                </a:lnTo>
                <a:lnTo>
                  <a:pt x="6" y="60"/>
                </a:lnTo>
                <a:lnTo>
                  <a:pt x="2" y="60"/>
                </a:lnTo>
                <a:lnTo>
                  <a:pt x="4" y="64"/>
                </a:lnTo>
                <a:lnTo>
                  <a:pt x="6" y="66"/>
                </a:lnTo>
                <a:lnTo>
                  <a:pt x="4" y="72"/>
                </a:lnTo>
                <a:lnTo>
                  <a:pt x="0" y="76"/>
                </a:lnTo>
                <a:lnTo>
                  <a:pt x="0" y="8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0" name="Freeform 195"/>
          <p:cNvSpPr>
            <a:spLocks noChangeAspect="1"/>
          </p:cNvSpPr>
          <p:nvPr/>
        </p:nvSpPr>
        <p:spPr bwMode="auto">
          <a:xfrm>
            <a:off x="5383213" y="3168650"/>
            <a:ext cx="228600" cy="222250"/>
          </a:xfrm>
          <a:custGeom>
            <a:avLst/>
            <a:gdLst>
              <a:gd name="T0" fmla="*/ 48 w 154"/>
              <a:gd name="T1" fmla="*/ 2 h 150"/>
              <a:gd name="T2" fmla="*/ 62 w 154"/>
              <a:gd name="T3" fmla="*/ 2 h 150"/>
              <a:gd name="T4" fmla="*/ 66 w 154"/>
              <a:gd name="T5" fmla="*/ 0 h 150"/>
              <a:gd name="T6" fmla="*/ 70 w 154"/>
              <a:gd name="T7" fmla="*/ 2 h 150"/>
              <a:gd name="T8" fmla="*/ 76 w 154"/>
              <a:gd name="T9" fmla="*/ 2 h 150"/>
              <a:gd name="T10" fmla="*/ 80 w 154"/>
              <a:gd name="T11" fmla="*/ 12 h 150"/>
              <a:gd name="T12" fmla="*/ 88 w 154"/>
              <a:gd name="T13" fmla="*/ 20 h 150"/>
              <a:gd name="T14" fmla="*/ 98 w 154"/>
              <a:gd name="T15" fmla="*/ 24 h 150"/>
              <a:gd name="T16" fmla="*/ 108 w 154"/>
              <a:gd name="T17" fmla="*/ 28 h 150"/>
              <a:gd name="T18" fmla="*/ 102 w 154"/>
              <a:gd name="T19" fmla="*/ 40 h 150"/>
              <a:gd name="T20" fmla="*/ 100 w 154"/>
              <a:gd name="T21" fmla="*/ 48 h 150"/>
              <a:gd name="T22" fmla="*/ 98 w 154"/>
              <a:gd name="T23" fmla="*/ 56 h 150"/>
              <a:gd name="T24" fmla="*/ 100 w 154"/>
              <a:gd name="T25" fmla="*/ 62 h 150"/>
              <a:gd name="T26" fmla="*/ 102 w 154"/>
              <a:gd name="T27" fmla="*/ 68 h 150"/>
              <a:gd name="T28" fmla="*/ 108 w 154"/>
              <a:gd name="T29" fmla="*/ 74 h 150"/>
              <a:gd name="T30" fmla="*/ 112 w 154"/>
              <a:gd name="T31" fmla="*/ 78 h 150"/>
              <a:gd name="T32" fmla="*/ 124 w 154"/>
              <a:gd name="T33" fmla="*/ 86 h 150"/>
              <a:gd name="T34" fmla="*/ 132 w 154"/>
              <a:gd name="T35" fmla="*/ 92 h 150"/>
              <a:gd name="T36" fmla="*/ 136 w 154"/>
              <a:gd name="T37" fmla="*/ 96 h 150"/>
              <a:gd name="T38" fmla="*/ 136 w 154"/>
              <a:gd name="T39" fmla="*/ 102 h 150"/>
              <a:gd name="T40" fmla="*/ 138 w 154"/>
              <a:gd name="T41" fmla="*/ 112 h 150"/>
              <a:gd name="T42" fmla="*/ 142 w 154"/>
              <a:gd name="T43" fmla="*/ 116 h 150"/>
              <a:gd name="T44" fmla="*/ 148 w 154"/>
              <a:gd name="T45" fmla="*/ 122 h 150"/>
              <a:gd name="T46" fmla="*/ 152 w 154"/>
              <a:gd name="T47" fmla="*/ 126 h 150"/>
              <a:gd name="T48" fmla="*/ 154 w 154"/>
              <a:gd name="T49" fmla="*/ 132 h 150"/>
              <a:gd name="T50" fmla="*/ 152 w 154"/>
              <a:gd name="T51" fmla="*/ 134 h 150"/>
              <a:gd name="T52" fmla="*/ 148 w 154"/>
              <a:gd name="T53" fmla="*/ 132 h 150"/>
              <a:gd name="T54" fmla="*/ 142 w 154"/>
              <a:gd name="T55" fmla="*/ 132 h 150"/>
              <a:gd name="T56" fmla="*/ 138 w 154"/>
              <a:gd name="T57" fmla="*/ 132 h 150"/>
              <a:gd name="T58" fmla="*/ 134 w 154"/>
              <a:gd name="T59" fmla="*/ 136 h 150"/>
              <a:gd name="T60" fmla="*/ 130 w 154"/>
              <a:gd name="T61" fmla="*/ 142 h 150"/>
              <a:gd name="T62" fmla="*/ 126 w 154"/>
              <a:gd name="T63" fmla="*/ 150 h 150"/>
              <a:gd name="T64" fmla="*/ 98 w 154"/>
              <a:gd name="T65" fmla="*/ 150 h 150"/>
              <a:gd name="T66" fmla="*/ 80 w 154"/>
              <a:gd name="T67" fmla="*/ 140 h 150"/>
              <a:gd name="T68" fmla="*/ 80 w 154"/>
              <a:gd name="T69" fmla="*/ 130 h 150"/>
              <a:gd name="T70" fmla="*/ 74 w 154"/>
              <a:gd name="T71" fmla="*/ 128 h 150"/>
              <a:gd name="T72" fmla="*/ 70 w 154"/>
              <a:gd name="T73" fmla="*/ 126 h 150"/>
              <a:gd name="T74" fmla="*/ 68 w 154"/>
              <a:gd name="T75" fmla="*/ 122 h 150"/>
              <a:gd name="T76" fmla="*/ 64 w 154"/>
              <a:gd name="T77" fmla="*/ 120 h 150"/>
              <a:gd name="T78" fmla="*/ 8 w 154"/>
              <a:gd name="T79" fmla="*/ 96 h 150"/>
              <a:gd name="T80" fmla="*/ 0 w 154"/>
              <a:gd name="T81" fmla="*/ 74 h 150"/>
              <a:gd name="T82" fmla="*/ 30 w 154"/>
              <a:gd name="T83" fmla="*/ 56 h 150"/>
              <a:gd name="T84" fmla="*/ 30 w 154"/>
              <a:gd name="T85" fmla="*/ 48 h 150"/>
              <a:gd name="T86" fmla="*/ 30 w 154"/>
              <a:gd name="T87" fmla="*/ 42 h 150"/>
              <a:gd name="T88" fmla="*/ 32 w 154"/>
              <a:gd name="T89" fmla="*/ 36 h 150"/>
              <a:gd name="T90" fmla="*/ 34 w 154"/>
              <a:gd name="T91" fmla="*/ 30 h 150"/>
              <a:gd name="T92" fmla="*/ 32 w 154"/>
              <a:gd name="T93" fmla="*/ 28 h 150"/>
              <a:gd name="T94" fmla="*/ 30 w 154"/>
              <a:gd name="T95" fmla="*/ 24 h 150"/>
              <a:gd name="T96" fmla="*/ 32 w 154"/>
              <a:gd name="T97" fmla="*/ 18 h 150"/>
              <a:gd name="T98" fmla="*/ 34 w 154"/>
              <a:gd name="T99" fmla="*/ 16 h 150"/>
              <a:gd name="T100" fmla="*/ 38 w 154"/>
              <a:gd name="T101" fmla="*/ 16 h 150"/>
              <a:gd name="T102" fmla="*/ 44 w 154"/>
              <a:gd name="T103" fmla="*/ 6 h 150"/>
              <a:gd name="T104" fmla="*/ 44 w 154"/>
              <a:gd name="T105" fmla="*/ 2 h 150"/>
              <a:gd name="T106" fmla="*/ 48 w 154"/>
              <a:gd name="T107" fmla="*/ 2 h 15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54"/>
              <a:gd name="T163" fmla="*/ 0 h 150"/>
              <a:gd name="T164" fmla="*/ 154 w 154"/>
              <a:gd name="T165" fmla="*/ 150 h 15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54" h="150">
                <a:moveTo>
                  <a:pt x="48" y="2"/>
                </a:moveTo>
                <a:lnTo>
                  <a:pt x="62" y="2"/>
                </a:lnTo>
                <a:lnTo>
                  <a:pt x="66" y="0"/>
                </a:lnTo>
                <a:lnTo>
                  <a:pt x="70" y="2"/>
                </a:lnTo>
                <a:lnTo>
                  <a:pt x="76" y="2"/>
                </a:lnTo>
                <a:lnTo>
                  <a:pt x="80" y="12"/>
                </a:lnTo>
                <a:lnTo>
                  <a:pt x="88" y="20"/>
                </a:lnTo>
                <a:lnTo>
                  <a:pt x="98" y="24"/>
                </a:lnTo>
                <a:lnTo>
                  <a:pt x="108" y="28"/>
                </a:lnTo>
                <a:lnTo>
                  <a:pt x="102" y="40"/>
                </a:lnTo>
                <a:lnTo>
                  <a:pt x="100" y="48"/>
                </a:lnTo>
                <a:lnTo>
                  <a:pt x="98" y="56"/>
                </a:lnTo>
                <a:lnTo>
                  <a:pt x="100" y="62"/>
                </a:lnTo>
                <a:lnTo>
                  <a:pt x="102" y="68"/>
                </a:lnTo>
                <a:lnTo>
                  <a:pt x="108" y="74"/>
                </a:lnTo>
                <a:lnTo>
                  <a:pt x="112" y="78"/>
                </a:lnTo>
                <a:lnTo>
                  <a:pt x="124" y="86"/>
                </a:lnTo>
                <a:lnTo>
                  <a:pt x="132" y="92"/>
                </a:lnTo>
                <a:lnTo>
                  <a:pt x="136" y="96"/>
                </a:lnTo>
                <a:lnTo>
                  <a:pt x="136" y="102"/>
                </a:lnTo>
                <a:lnTo>
                  <a:pt x="138" y="112"/>
                </a:lnTo>
                <a:lnTo>
                  <a:pt x="142" y="116"/>
                </a:lnTo>
                <a:lnTo>
                  <a:pt x="148" y="122"/>
                </a:lnTo>
                <a:lnTo>
                  <a:pt x="152" y="126"/>
                </a:lnTo>
                <a:lnTo>
                  <a:pt x="154" y="132"/>
                </a:lnTo>
                <a:lnTo>
                  <a:pt x="152" y="134"/>
                </a:lnTo>
                <a:lnTo>
                  <a:pt x="148" y="132"/>
                </a:lnTo>
                <a:lnTo>
                  <a:pt x="142" y="132"/>
                </a:lnTo>
                <a:lnTo>
                  <a:pt x="138" y="132"/>
                </a:lnTo>
                <a:lnTo>
                  <a:pt x="134" y="136"/>
                </a:lnTo>
                <a:lnTo>
                  <a:pt x="130" y="142"/>
                </a:lnTo>
                <a:lnTo>
                  <a:pt x="126" y="150"/>
                </a:lnTo>
                <a:lnTo>
                  <a:pt x="98" y="150"/>
                </a:lnTo>
                <a:lnTo>
                  <a:pt x="80" y="140"/>
                </a:lnTo>
                <a:lnTo>
                  <a:pt x="80" y="130"/>
                </a:lnTo>
                <a:lnTo>
                  <a:pt x="74" y="128"/>
                </a:lnTo>
                <a:lnTo>
                  <a:pt x="70" y="126"/>
                </a:lnTo>
                <a:lnTo>
                  <a:pt x="68" y="122"/>
                </a:lnTo>
                <a:lnTo>
                  <a:pt x="64" y="120"/>
                </a:lnTo>
                <a:lnTo>
                  <a:pt x="8" y="96"/>
                </a:lnTo>
                <a:lnTo>
                  <a:pt x="0" y="74"/>
                </a:lnTo>
                <a:lnTo>
                  <a:pt x="30" y="56"/>
                </a:lnTo>
                <a:lnTo>
                  <a:pt x="30" y="48"/>
                </a:lnTo>
                <a:lnTo>
                  <a:pt x="30" y="42"/>
                </a:lnTo>
                <a:lnTo>
                  <a:pt x="32" y="36"/>
                </a:lnTo>
                <a:lnTo>
                  <a:pt x="34" y="30"/>
                </a:lnTo>
                <a:lnTo>
                  <a:pt x="32" y="28"/>
                </a:lnTo>
                <a:lnTo>
                  <a:pt x="30" y="24"/>
                </a:lnTo>
                <a:lnTo>
                  <a:pt x="32" y="18"/>
                </a:lnTo>
                <a:lnTo>
                  <a:pt x="34" y="16"/>
                </a:lnTo>
                <a:lnTo>
                  <a:pt x="38" y="16"/>
                </a:lnTo>
                <a:lnTo>
                  <a:pt x="44" y="6"/>
                </a:lnTo>
                <a:lnTo>
                  <a:pt x="44" y="2"/>
                </a:lnTo>
                <a:lnTo>
                  <a:pt x="48" y="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01" name="Group 196"/>
          <p:cNvGrpSpPr>
            <a:grpSpLocks/>
          </p:cNvGrpSpPr>
          <p:nvPr/>
        </p:nvGrpSpPr>
        <p:grpSpPr bwMode="auto">
          <a:xfrm>
            <a:off x="5072063" y="3036296"/>
            <a:ext cx="414337" cy="170454"/>
            <a:chOff x="3102" y="1437"/>
            <a:chExt cx="261" cy="109"/>
          </a:xfrm>
          <a:solidFill>
            <a:srgbClr val="003399"/>
          </a:solidFill>
        </p:grpSpPr>
        <p:sp>
          <p:nvSpPr>
            <p:cNvPr id="502" name="Freeform 197"/>
            <p:cNvSpPr>
              <a:spLocks noChangeAspect="1"/>
            </p:cNvSpPr>
            <p:nvPr/>
          </p:nvSpPr>
          <p:spPr bwMode="auto">
            <a:xfrm>
              <a:off x="3102" y="1441"/>
              <a:ext cx="30" cy="23"/>
            </a:xfrm>
            <a:custGeom>
              <a:avLst/>
              <a:gdLst>
                <a:gd name="T0" fmla="*/ 28 w 32"/>
                <a:gd name="T1" fmla="*/ 0 h 24"/>
                <a:gd name="T2" fmla="*/ 10 w 32"/>
                <a:gd name="T3" fmla="*/ 2 h 24"/>
                <a:gd name="T4" fmla="*/ 4 w 32"/>
                <a:gd name="T5" fmla="*/ 4 h 24"/>
                <a:gd name="T6" fmla="*/ 2 w 32"/>
                <a:gd name="T7" fmla="*/ 6 h 24"/>
                <a:gd name="T8" fmla="*/ 0 w 32"/>
                <a:gd name="T9" fmla="*/ 8 h 24"/>
                <a:gd name="T10" fmla="*/ 2 w 32"/>
                <a:gd name="T11" fmla="*/ 10 h 24"/>
                <a:gd name="T12" fmla="*/ 2 w 32"/>
                <a:gd name="T13" fmla="*/ 12 h 24"/>
                <a:gd name="T14" fmla="*/ 6 w 32"/>
                <a:gd name="T15" fmla="*/ 14 h 24"/>
                <a:gd name="T16" fmla="*/ 6 w 32"/>
                <a:gd name="T17" fmla="*/ 24 h 24"/>
                <a:gd name="T18" fmla="*/ 12 w 32"/>
                <a:gd name="T19" fmla="*/ 22 h 24"/>
                <a:gd name="T20" fmla="*/ 20 w 32"/>
                <a:gd name="T21" fmla="*/ 18 h 24"/>
                <a:gd name="T22" fmla="*/ 32 w 32"/>
                <a:gd name="T23" fmla="*/ 8 h 24"/>
                <a:gd name="T24" fmla="*/ 30 w 32"/>
                <a:gd name="T25" fmla="*/ 6 h 24"/>
                <a:gd name="T26" fmla="*/ 26 w 32"/>
                <a:gd name="T27" fmla="*/ 0 h 24"/>
                <a:gd name="T28" fmla="*/ 28 w 32"/>
                <a:gd name="T29" fmla="*/ 0 h 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24"/>
                <a:gd name="T47" fmla="*/ 32 w 32"/>
                <a:gd name="T48" fmla="*/ 24 h 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24">
                  <a:moveTo>
                    <a:pt x="28" y="0"/>
                  </a:moveTo>
                  <a:lnTo>
                    <a:pt x="10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3" name="Freeform 198"/>
            <p:cNvSpPr>
              <a:spLocks noChangeAspect="1"/>
            </p:cNvSpPr>
            <p:nvPr/>
          </p:nvSpPr>
          <p:spPr bwMode="auto">
            <a:xfrm>
              <a:off x="3102" y="1437"/>
              <a:ext cx="261" cy="109"/>
            </a:xfrm>
            <a:custGeom>
              <a:avLst/>
              <a:gdLst>
                <a:gd name="T0" fmla="*/ 166 w 278"/>
                <a:gd name="T1" fmla="*/ 96 h 116"/>
                <a:gd name="T2" fmla="*/ 170 w 278"/>
                <a:gd name="T3" fmla="*/ 100 h 116"/>
                <a:gd name="T4" fmla="*/ 182 w 278"/>
                <a:gd name="T5" fmla="*/ 102 h 116"/>
                <a:gd name="T6" fmla="*/ 194 w 278"/>
                <a:gd name="T7" fmla="*/ 98 h 116"/>
                <a:gd name="T8" fmla="*/ 204 w 278"/>
                <a:gd name="T9" fmla="*/ 102 h 116"/>
                <a:gd name="T10" fmla="*/ 214 w 278"/>
                <a:gd name="T11" fmla="*/ 100 h 116"/>
                <a:gd name="T12" fmla="*/ 224 w 278"/>
                <a:gd name="T13" fmla="*/ 94 h 116"/>
                <a:gd name="T14" fmla="*/ 232 w 278"/>
                <a:gd name="T15" fmla="*/ 96 h 116"/>
                <a:gd name="T16" fmla="*/ 252 w 278"/>
                <a:gd name="T17" fmla="*/ 92 h 116"/>
                <a:gd name="T18" fmla="*/ 270 w 278"/>
                <a:gd name="T19" fmla="*/ 92 h 116"/>
                <a:gd name="T20" fmla="*/ 278 w 278"/>
                <a:gd name="T21" fmla="*/ 90 h 116"/>
                <a:gd name="T22" fmla="*/ 274 w 278"/>
                <a:gd name="T23" fmla="*/ 70 h 116"/>
                <a:gd name="T24" fmla="*/ 270 w 278"/>
                <a:gd name="T25" fmla="*/ 52 h 116"/>
                <a:gd name="T26" fmla="*/ 274 w 278"/>
                <a:gd name="T27" fmla="*/ 44 h 116"/>
                <a:gd name="T28" fmla="*/ 268 w 278"/>
                <a:gd name="T29" fmla="*/ 36 h 116"/>
                <a:gd name="T30" fmla="*/ 260 w 278"/>
                <a:gd name="T31" fmla="*/ 32 h 116"/>
                <a:gd name="T32" fmla="*/ 258 w 278"/>
                <a:gd name="T33" fmla="*/ 20 h 116"/>
                <a:gd name="T34" fmla="*/ 252 w 278"/>
                <a:gd name="T35" fmla="*/ 10 h 116"/>
                <a:gd name="T36" fmla="*/ 226 w 278"/>
                <a:gd name="T37" fmla="*/ 10 h 116"/>
                <a:gd name="T38" fmla="*/ 194 w 278"/>
                <a:gd name="T39" fmla="*/ 16 h 116"/>
                <a:gd name="T40" fmla="*/ 170 w 278"/>
                <a:gd name="T41" fmla="*/ 18 h 116"/>
                <a:gd name="T42" fmla="*/ 148 w 278"/>
                <a:gd name="T43" fmla="*/ 10 h 116"/>
                <a:gd name="T44" fmla="*/ 124 w 278"/>
                <a:gd name="T45" fmla="*/ 0 h 116"/>
                <a:gd name="T46" fmla="*/ 102 w 278"/>
                <a:gd name="T47" fmla="*/ 2 h 116"/>
                <a:gd name="T48" fmla="*/ 84 w 278"/>
                <a:gd name="T49" fmla="*/ 12 h 116"/>
                <a:gd name="T50" fmla="*/ 64 w 278"/>
                <a:gd name="T51" fmla="*/ 14 h 116"/>
                <a:gd name="T52" fmla="*/ 60 w 278"/>
                <a:gd name="T53" fmla="*/ 12 h 116"/>
                <a:gd name="T54" fmla="*/ 46 w 278"/>
                <a:gd name="T55" fmla="*/ 12 h 116"/>
                <a:gd name="T56" fmla="*/ 34 w 278"/>
                <a:gd name="T57" fmla="*/ 14 h 116"/>
                <a:gd name="T58" fmla="*/ 44 w 278"/>
                <a:gd name="T59" fmla="*/ 24 h 116"/>
                <a:gd name="T60" fmla="*/ 12 w 278"/>
                <a:gd name="T61" fmla="*/ 28 h 116"/>
                <a:gd name="T62" fmla="*/ 0 w 278"/>
                <a:gd name="T63" fmla="*/ 40 h 116"/>
                <a:gd name="T64" fmla="*/ 4 w 278"/>
                <a:gd name="T65" fmla="*/ 42 h 116"/>
                <a:gd name="T66" fmla="*/ 8 w 278"/>
                <a:gd name="T67" fmla="*/ 46 h 116"/>
                <a:gd name="T68" fmla="*/ 14 w 278"/>
                <a:gd name="T69" fmla="*/ 54 h 116"/>
                <a:gd name="T70" fmla="*/ 10 w 278"/>
                <a:gd name="T71" fmla="*/ 60 h 116"/>
                <a:gd name="T72" fmla="*/ 18 w 278"/>
                <a:gd name="T73" fmla="*/ 66 h 116"/>
                <a:gd name="T74" fmla="*/ 22 w 278"/>
                <a:gd name="T75" fmla="*/ 76 h 116"/>
                <a:gd name="T76" fmla="*/ 30 w 278"/>
                <a:gd name="T77" fmla="*/ 86 h 116"/>
                <a:gd name="T78" fmla="*/ 46 w 278"/>
                <a:gd name="T79" fmla="*/ 96 h 116"/>
                <a:gd name="T80" fmla="*/ 76 w 278"/>
                <a:gd name="T81" fmla="*/ 104 h 116"/>
                <a:gd name="T82" fmla="*/ 78 w 278"/>
                <a:gd name="T83" fmla="*/ 96 h 116"/>
                <a:gd name="T84" fmla="*/ 74 w 278"/>
                <a:gd name="T85" fmla="*/ 94 h 116"/>
                <a:gd name="T86" fmla="*/ 82 w 278"/>
                <a:gd name="T87" fmla="*/ 92 h 116"/>
                <a:gd name="T88" fmla="*/ 90 w 278"/>
                <a:gd name="T89" fmla="*/ 94 h 116"/>
                <a:gd name="T90" fmla="*/ 104 w 278"/>
                <a:gd name="T91" fmla="*/ 106 h 116"/>
                <a:gd name="T92" fmla="*/ 114 w 278"/>
                <a:gd name="T93" fmla="*/ 108 h 116"/>
                <a:gd name="T94" fmla="*/ 120 w 278"/>
                <a:gd name="T95" fmla="*/ 106 h 116"/>
                <a:gd name="T96" fmla="*/ 132 w 278"/>
                <a:gd name="T97" fmla="*/ 94 h 116"/>
                <a:gd name="T98" fmla="*/ 138 w 278"/>
                <a:gd name="T99" fmla="*/ 92 h 116"/>
                <a:gd name="T100" fmla="*/ 142 w 278"/>
                <a:gd name="T101" fmla="*/ 94 h 116"/>
                <a:gd name="T102" fmla="*/ 148 w 278"/>
                <a:gd name="T103" fmla="*/ 96 h 116"/>
                <a:gd name="T104" fmla="*/ 154 w 278"/>
                <a:gd name="T105" fmla="*/ 94 h 116"/>
                <a:gd name="T106" fmla="*/ 162 w 278"/>
                <a:gd name="T107" fmla="*/ 96 h 116"/>
                <a:gd name="T108" fmla="*/ 156 w 278"/>
                <a:gd name="T109" fmla="*/ 98 h 116"/>
                <a:gd name="T110" fmla="*/ 162 w 278"/>
                <a:gd name="T111" fmla="*/ 116 h 1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8"/>
                <a:gd name="T169" fmla="*/ 0 h 116"/>
                <a:gd name="T170" fmla="*/ 278 w 278"/>
                <a:gd name="T171" fmla="*/ 116 h 1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8" h="116">
                  <a:moveTo>
                    <a:pt x="166" y="114"/>
                  </a:moveTo>
                  <a:lnTo>
                    <a:pt x="166" y="96"/>
                  </a:lnTo>
                  <a:lnTo>
                    <a:pt x="170" y="96"/>
                  </a:lnTo>
                  <a:lnTo>
                    <a:pt x="170" y="100"/>
                  </a:lnTo>
                  <a:lnTo>
                    <a:pt x="174" y="100"/>
                  </a:lnTo>
                  <a:lnTo>
                    <a:pt x="182" y="102"/>
                  </a:lnTo>
                  <a:lnTo>
                    <a:pt x="188" y="100"/>
                  </a:lnTo>
                  <a:lnTo>
                    <a:pt x="194" y="98"/>
                  </a:lnTo>
                  <a:lnTo>
                    <a:pt x="198" y="100"/>
                  </a:lnTo>
                  <a:lnTo>
                    <a:pt x="204" y="102"/>
                  </a:lnTo>
                  <a:lnTo>
                    <a:pt x="210" y="102"/>
                  </a:lnTo>
                  <a:lnTo>
                    <a:pt x="214" y="100"/>
                  </a:lnTo>
                  <a:lnTo>
                    <a:pt x="220" y="96"/>
                  </a:lnTo>
                  <a:lnTo>
                    <a:pt x="224" y="94"/>
                  </a:lnTo>
                  <a:lnTo>
                    <a:pt x="226" y="94"/>
                  </a:lnTo>
                  <a:lnTo>
                    <a:pt x="232" y="96"/>
                  </a:lnTo>
                  <a:lnTo>
                    <a:pt x="244" y="94"/>
                  </a:lnTo>
                  <a:lnTo>
                    <a:pt x="252" y="92"/>
                  </a:lnTo>
                  <a:lnTo>
                    <a:pt x="256" y="92"/>
                  </a:lnTo>
                  <a:lnTo>
                    <a:pt x="270" y="92"/>
                  </a:lnTo>
                  <a:lnTo>
                    <a:pt x="274" y="90"/>
                  </a:lnTo>
                  <a:lnTo>
                    <a:pt x="278" y="90"/>
                  </a:lnTo>
                  <a:lnTo>
                    <a:pt x="276" y="80"/>
                  </a:lnTo>
                  <a:lnTo>
                    <a:pt x="274" y="70"/>
                  </a:lnTo>
                  <a:lnTo>
                    <a:pt x="272" y="62"/>
                  </a:lnTo>
                  <a:lnTo>
                    <a:pt x="270" y="52"/>
                  </a:lnTo>
                  <a:lnTo>
                    <a:pt x="272" y="52"/>
                  </a:lnTo>
                  <a:lnTo>
                    <a:pt x="274" y="44"/>
                  </a:lnTo>
                  <a:lnTo>
                    <a:pt x="274" y="40"/>
                  </a:lnTo>
                  <a:lnTo>
                    <a:pt x="268" y="36"/>
                  </a:lnTo>
                  <a:lnTo>
                    <a:pt x="260" y="36"/>
                  </a:lnTo>
                  <a:lnTo>
                    <a:pt x="260" y="32"/>
                  </a:lnTo>
                  <a:lnTo>
                    <a:pt x="260" y="28"/>
                  </a:lnTo>
                  <a:lnTo>
                    <a:pt x="258" y="20"/>
                  </a:lnTo>
                  <a:lnTo>
                    <a:pt x="256" y="14"/>
                  </a:lnTo>
                  <a:lnTo>
                    <a:pt x="252" y="10"/>
                  </a:lnTo>
                  <a:lnTo>
                    <a:pt x="242" y="8"/>
                  </a:lnTo>
                  <a:lnTo>
                    <a:pt x="226" y="10"/>
                  </a:lnTo>
                  <a:lnTo>
                    <a:pt x="210" y="12"/>
                  </a:lnTo>
                  <a:lnTo>
                    <a:pt x="194" y="16"/>
                  </a:lnTo>
                  <a:lnTo>
                    <a:pt x="176" y="18"/>
                  </a:lnTo>
                  <a:lnTo>
                    <a:pt x="170" y="18"/>
                  </a:lnTo>
                  <a:lnTo>
                    <a:pt x="162" y="14"/>
                  </a:lnTo>
                  <a:lnTo>
                    <a:pt x="148" y="10"/>
                  </a:lnTo>
                  <a:lnTo>
                    <a:pt x="134" y="2"/>
                  </a:lnTo>
                  <a:lnTo>
                    <a:pt x="124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4" y="12"/>
                  </a:lnTo>
                  <a:lnTo>
                    <a:pt x="76" y="14"/>
                  </a:lnTo>
                  <a:lnTo>
                    <a:pt x="64" y="14"/>
                  </a:lnTo>
                  <a:lnTo>
                    <a:pt x="60" y="14"/>
                  </a:lnTo>
                  <a:lnTo>
                    <a:pt x="60" y="12"/>
                  </a:lnTo>
                  <a:lnTo>
                    <a:pt x="52" y="12"/>
                  </a:lnTo>
                  <a:lnTo>
                    <a:pt x="46" y="12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8" y="18"/>
                  </a:lnTo>
                  <a:lnTo>
                    <a:pt x="44" y="24"/>
                  </a:lnTo>
                  <a:lnTo>
                    <a:pt x="32" y="26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10" y="50"/>
                  </a:lnTo>
                  <a:lnTo>
                    <a:pt x="14" y="54"/>
                  </a:lnTo>
                  <a:lnTo>
                    <a:pt x="12" y="58"/>
                  </a:lnTo>
                  <a:lnTo>
                    <a:pt x="10" y="60"/>
                  </a:lnTo>
                  <a:lnTo>
                    <a:pt x="10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6"/>
                  </a:lnTo>
                  <a:lnTo>
                    <a:pt x="30" y="84"/>
                  </a:lnTo>
                  <a:lnTo>
                    <a:pt x="30" y="86"/>
                  </a:lnTo>
                  <a:lnTo>
                    <a:pt x="32" y="90"/>
                  </a:lnTo>
                  <a:lnTo>
                    <a:pt x="46" y="96"/>
                  </a:lnTo>
                  <a:lnTo>
                    <a:pt x="60" y="100"/>
                  </a:lnTo>
                  <a:lnTo>
                    <a:pt x="76" y="104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6" y="94"/>
                  </a:lnTo>
                  <a:lnTo>
                    <a:pt x="74" y="94"/>
                  </a:lnTo>
                  <a:lnTo>
                    <a:pt x="78" y="94"/>
                  </a:lnTo>
                  <a:lnTo>
                    <a:pt x="82" y="92"/>
                  </a:lnTo>
                  <a:lnTo>
                    <a:pt x="88" y="92"/>
                  </a:lnTo>
                  <a:lnTo>
                    <a:pt x="90" y="94"/>
                  </a:lnTo>
                  <a:lnTo>
                    <a:pt x="98" y="98"/>
                  </a:lnTo>
                  <a:lnTo>
                    <a:pt x="104" y="106"/>
                  </a:lnTo>
                  <a:lnTo>
                    <a:pt x="108" y="108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20" y="106"/>
                  </a:lnTo>
                  <a:lnTo>
                    <a:pt x="126" y="98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8" y="92"/>
                  </a:lnTo>
                  <a:lnTo>
                    <a:pt x="142" y="92"/>
                  </a:lnTo>
                  <a:lnTo>
                    <a:pt x="142" y="94"/>
                  </a:lnTo>
                  <a:lnTo>
                    <a:pt x="146" y="94"/>
                  </a:lnTo>
                  <a:lnTo>
                    <a:pt x="148" y="96"/>
                  </a:lnTo>
                  <a:lnTo>
                    <a:pt x="152" y="94"/>
                  </a:lnTo>
                  <a:lnTo>
                    <a:pt x="154" y="94"/>
                  </a:lnTo>
                  <a:lnTo>
                    <a:pt x="164" y="94"/>
                  </a:lnTo>
                  <a:lnTo>
                    <a:pt x="162" y="96"/>
                  </a:lnTo>
                  <a:lnTo>
                    <a:pt x="160" y="98"/>
                  </a:lnTo>
                  <a:lnTo>
                    <a:pt x="156" y="98"/>
                  </a:lnTo>
                  <a:lnTo>
                    <a:pt x="158" y="108"/>
                  </a:lnTo>
                  <a:lnTo>
                    <a:pt x="162" y="116"/>
                  </a:lnTo>
                  <a:lnTo>
                    <a:pt x="166" y="11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04" name="Freeform 199"/>
          <p:cNvSpPr>
            <a:spLocks noChangeAspect="1"/>
          </p:cNvSpPr>
          <p:nvPr/>
        </p:nvSpPr>
        <p:spPr bwMode="auto">
          <a:xfrm>
            <a:off x="5658169" y="3440750"/>
            <a:ext cx="45719" cy="62864"/>
          </a:xfrm>
          <a:custGeom>
            <a:avLst/>
            <a:gdLst>
              <a:gd name="T0" fmla="*/ 0 w 16"/>
              <a:gd name="T1" fmla="*/ 12 h 24"/>
              <a:gd name="T2" fmla="*/ 2 w 16"/>
              <a:gd name="T3" fmla="*/ 10 h 24"/>
              <a:gd name="T4" fmla="*/ 4 w 16"/>
              <a:gd name="T5" fmla="*/ 8 h 24"/>
              <a:gd name="T6" fmla="*/ 2 w 16"/>
              <a:gd name="T7" fmla="*/ 0 h 24"/>
              <a:gd name="T8" fmla="*/ 10 w 16"/>
              <a:gd name="T9" fmla="*/ 0 h 24"/>
              <a:gd name="T10" fmla="*/ 12 w 16"/>
              <a:gd name="T11" fmla="*/ 6 h 24"/>
              <a:gd name="T12" fmla="*/ 14 w 16"/>
              <a:gd name="T13" fmla="*/ 10 h 24"/>
              <a:gd name="T14" fmla="*/ 16 w 16"/>
              <a:gd name="T15" fmla="*/ 12 h 24"/>
              <a:gd name="T16" fmla="*/ 14 w 16"/>
              <a:gd name="T17" fmla="*/ 16 h 24"/>
              <a:gd name="T18" fmla="*/ 10 w 16"/>
              <a:gd name="T19" fmla="*/ 20 h 24"/>
              <a:gd name="T20" fmla="*/ 6 w 16"/>
              <a:gd name="T21" fmla="*/ 24 h 24"/>
              <a:gd name="T22" fmla="*/ 4 w 16"/>
              <a:gd name="T23" fmla="*/ 20 h 24"/>
              <a:gd name="T24" fmla="*/ 0 w 16"/>
              <a:gd name="T25" fmla="*/ 12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6"/>
              <a:gd name="T40" fmla="*/ 0 h 24"/>
              <a:gd name="T41" fmla="*/ 16 w 16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6" h="24">
                <a:moveTo>
                  <a:pt x="0" y="12"/>
                </a:moveTo>
                <a:lnTo>
                  <a:pt x="2" y="10"/>
                </a:lnTo>
                <a:lnTo>
                  <a:pt x="4" y="8"/>
                </a:lnTo>
                <a:lnTo>
                  <a:pt x="2" y="0"/>
                </a:lnTo>
                <a:lnTo>
                  <a:pt x="10" y="0"/>
                </a:lnTo>
                <a:lnTo>
                  <a:pt x="12" y="6"/>
                </a:lnTo>
                <a:lnTo>
                  <a:pt x="14" y="10"/>
                </a:lnTo>
                <a:lnTo>
                  <a:pt x="16" y="12"/>
                </a:lnTo>
                <a:lnTo>
                  <a:pt x="14" y="16"/>
                </a:lnTo>
                <a:lnTo>
                  <a:pt x="10" y="20"/>
                </a:lnTo>
                <a:lnTo>
                  <a:pt x="6" y="24"/>
                </a:lnTo>
                <a:lnTo>
                  <a:pt x="4" y="20"/>
                </a:lnTo>
                <a:lnTo>
                  <a:pt x="0" y="12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5" name="Freeform 200"/>
          <p:cNvSpPr>
            <a:spLocks noChangeAspect="1"/>
          </p:cNvSpPr>
          <p:nvPr/>
        </p:nvSpPr>
        <p:spPr bwMode="auto">
          <a:xfrm>
            <a:off x="5721350" y="3495675"/>
            <a:ext cx="179388" cy="223838"/>
          </a:xfrm>
          <a:custGeom>
            <a:avLst/>
            <a:gdLst>
              <a:gd name="T0" fmla="*/ 66 w 120"/>
              <a:gd name="T1" fmla="*/ 4 h 150"/>
              <a:gd name="T2" fmla="*/ 72 w 120"/>
              <a:gd name="T3" fmla="*/ 12 h 150"/>
              <a:gd name="T4" fmla="*/ 76 w 120"/>
              <a:gd name="T5" fmla="*/ 22 h 150"/>
              <a:gd name="T6" fmla="*/ 82 w 120"/>
              <a:gd name="T7" fmla="*/ 26 h 150"/>
              <a:gd name="T8" fmla="*/ 88 w 120"/>
              <a:gd name="T9" fmla="*/ 28 h 150"/>
              <a:gd name="T10" fmla="*/ 102 w 120"/>
              <a:gd name="T11" fmla="*/ 30 h 150"/>
              <a:gd name="T12" fmla="*/ 110 w 120"/>
              <a:gd name="T13" fmla="*/ 34 h 150"/>
              <a:gd name="T14" fmla="*/ 116 w 120"/>
              <a:gd name="T15" fmla="*/ 38 h 150"/>
              <a:gd name="T16" fmla="*/ 118 w 120"/>
              <a:gd name="T17" fmla="*/ 42 h 150"/>
              <a:gd name="T18" fmla="*/ 120 w 120"/>
              <a:gd name="T19" fmla="*/ 50 h 150"/>
              <a:gd name="T20" fmla="*/ 118 w 120"/>
              <a:gd name="T21" fmla="*/ 58 h 150"/>
              <a:gd name="T22" fmla="*/ 116 w 120"/>
              <a:gd name="T23" fmla="*/ 64 h 150"/>
              <a:gd name="T24" fmla="*/ 104 w 120"/>
              <a:gd name="T25" fmla="*/ 76 h 150"/>
              <a:gd name="T26" fmla="*/ 98 w 120"/>
              <a:gd name="T27" fmla="*/ 82 h 150"/>
              <a:gd name="T28" fmla="*/ 94 w 120"/>
              <a:gd name="T29" fmla="*/ 86 h 150"/>
              <a:gd name="T30" fmla="*/ 92 w 120"/>
              <a:gd name="T31" fmla="*/ 90 h 150"/>
              <a:gd name="T32" fmla="*/ 92 w 120"/>
              <a:gd name="T33" fmla="*/ 98 h 150"/>
              <a:gd name="T34" fmla="*/ 92 w 120"/>
              <a:gd name="T35" fmla="*/ 110 h 150"/>
              <a:gd name="T36" fmla="*/ 84 w 120"/>
              <a:gd name="T37" fmla="*/ 112 h 150"/>
              <a:gd name="T38" fmla="*/ 78 w 120"/>
              <a:gd name="T39" fmla="*/ 110 h 150"/>
              <a:gd name="T40" fmla="*/ 78 w 120"/>
              <a:gd name="T41" fmla="*/ 120 h 150"/>
              <a:gd name="T42" fmla="*/ 78 w 120"/>
              <a:gd name="T43" fmla="*/ 122 h 150"/>
              <a:gd name="T44" fmla="*/ 78 w 120"/>
              <a:gd name="T45" fmla="*/ 126 h 150"/>
              <a:gd name="T46" fmla="*/ 72 w 120"/>
              <a:gd name="T47" fmla="*/ 128 h 150"/>
              <a:gd name="T48" fmla="*/ 66 w 120"/>
              <a:gd name="T49" fmla="*/ 130 h 150"/>
              <a:gd name="T50" fmla="*/ 64 w 120"/>
              <a:gd name="T51" fmla="*/ 132 h 150"/>
              <a:gd name="T52" fmla="*/ 62 w 120"/>
              <a:gd name="T53" fmla="*/ 136 h 150"/>
              <a:gd name="T54" fmla="*/ 58 w 120"/>
              <a:gd name="T55" fmla="*/ 140 h 150"/>
              <a:gd name="T56" fmla="*/ 56 w 120"/>
              <a:gd name="T57" fmla="*/ 144 h 150"/>
              <a:gd name="T58" fmla="*/ 44 w 120"/>
              <a:gd name="T59" fmla="*/ 146 h 150"/>
              <a:gd name="T60" fmla="*/ 36 w 120"/>
              <a:gd name="T61" fmla="*/ 148 h 150"/>
              <a:gd name="T62" fmla="*/ 30 w 120"/>
              <a:gd name="T63" fmla="*/ 148 h 150"/>
              <a:gd name="T64" fmla="*/ 20 w 120"/>
              <a:gd name="T65" fmla="*/ 150 h 150"/>
              <a:gd name="T66" fmla="*/ 0 w 120"/>
              <a:gd name="T67" fmla="*/ 126 h 150"/>
              <a:gd name="T68" fmla="*/ 0 w 120"/>
              <a:gd name="T69" fmla="*/ 118 h 150"/>
              <a:gd name="T70" fmla="*/ 50 w 120"/>
              <a:gd name="T71" fmla="*/ 74 h 150"/>
              <a:gd name="T72" fmla="*/ 50 w 120"/>
              <a:gd name="T73" fmla="*/ 40 h 150"/>
              <a:gd name="T74" fmla="*/ 42 w 120"/>
              <a:gd name="T75" fmla="*/ 34 h 150"/>
              <a:gd name="T76" fmla="*/ 66 w 120"/>
              <a:gd name="T77" fmla="*/ 0 h 150"/>
              <a:gd name="T78" fmla="*/ 66 w 120"/>
              <a:gd name="T79" fmla="*/ 4 h 15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0"/>
              <a:gd name="T121" fmla="*/ 0 h 150"/>
              <a:gd name="T122" fmla="*/ 120 w 120"/>
              <a:gd name="T123" fmla="*/ 150 h 15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0" h="150">
                <a:moveTo>
                  <a:pt x="66" y="4"/>
                </a:moveTo>
                <a:lnTo>
                  <a:pt x="72" y="12"/>
                </a:lnTo>
                <a:lnTo>
                  <a:pt x="76" y="22"/>
                </a:lnTo>
                <a:lnTo>
                  <a:pt x="82" y="26"/>
                </a:lnTo>
                <a:lnTo>
                  <a:pt x="88" y="28"/>
                </a:lnTo>
                <a:lnTo>
                  <a:pt x="102" y="30"/>
                </a:lnTo>
                <a:lnTo>
                  <a:pt x="110" y="34"/>
                </a:lnTo>
                <a:lnTo>
                  <a:pt x="116" y="38"/>
                </a:lnTo>
                <a:lnTo>
                  <a:pt x="118" y="42"/>
                </a:lnTo>
                <a:lnTo>
                  <a:pt x="120" y="50"/>
                </a:lnTo>
                <a:lnTo>
                  <a:pt x="118" y="58"/>
                </a:lnTo>
                <a:lnTo>
                  <a:pt x="116" y="64"/>
                </a:lnTo>
                <a:lnTo>
                  <a:pt x="104" y="76"/>
                </a:lnTo>
                <a:lnTo>
                  <a:pt x="98" y="82"/>
                </a:lnTo>
                <a:lnTo>
                  <a:pt x="94" y="86"/>
                </a:lnTo>
                <a:lnTo>
                  <a:pt x="92" y="90"/>
                </a:lnTo>
                <a:lnTo>
                  <a:pt x="92" y="98"/>
                </a:lnTo>
                <a:lnTo>
                  <a:pt x="92" y="110"/>
                </a:lnTo>
                <a:lnTo>
                  <a:pt x="84" y="112"/>
                </a:lnTo>
                <a:lnTo>
                  <a:pt x="78" y="110"/>
                </a:lnTo>
                <a:lnTo>
                  <a:pt x="78" y="120"/>
                </a:lnTo>
                <a:lnTo>
                  <a:pt x="78" y="122"/>
                </a:lnTo>
                <a:lnTo>
                  <a:pt x="78" y="126"/>
                </a:lnTo>
                <a:lnTo>
                  <a:pt x="72" y="128"/>
                </a:lnTo>
                <a:lnTo>
                  <a:pt x="66" y="130"/>
                </a:lnTo>
                <a:lnTo>
                  <a:pt x="64" y="132"/>
                </a:lnTo>
                <a:lnTo>
                  <a:pt x="62" y="136"/>
                </a:lnTo>
                <a:lnTo>
                  <a:pt x="58" y="140"/>
                </a:lnTo>
                <a:lnTo>
                  <a:pt x="56" y="144"/>
                </a:lnTo>
                <a:lnTo>
                  <a:pt x="44" y="146"/>
                </a:lnTo>
                <a:lnTo>
                  <a:pt x="36" y="148"/>
                </a:lnTo>
                <a:lnTo>
                  <a:pt x="30" y="148"/>
                </a:lnTo>
                <a:lnTo>
                  <a:pt x="20" y="150"/>
                </a:lnTo>
                <a:lnTo>
                  <a:pt x="0" y="126"/>
                </a:lnTo>
                <a:lnTo>
                  <a:pt x="0" y="118"/>
                </a:lnTo>
                <a:lnTo>
                  <a:pt x="50" y="74"/>
                </a:lnTo>
                <a:lnTo>
                  <a:pt x="50" y="40"/>
                </a:lnTo>
                <a:lnTo>
                  <a:pt x="42" y="34"/>
                </a:lnTo>
                <a:lnTo>
                  <a:pt x="66" y="0"/>
                </a:lnTo>
                <a:lnTo>
                  <a:pt x="66" y="4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6" name="Freeform 201"/>
          <p:cNvSpPr>
            <a:spLocks noChangeAspect="1"/>
          </p:cNvSpPr>
          <p:nvPr/>
        </p:nvSpPr>
        <p:spPr bwMode="auto">
          <a:xfrm>
            <a:off x="5767706" y="3396297"/>
            <a:ext cx="45719" cy="91441"/>
          </a:xfrm>
          <a:custGeom>
            <a:avLst/>
            <a:gdLst>
              <a:gd name="T0" fmla="*/ 0 w 10"/>
              <a:gd name="T1" fmla="*/ 8 h 18"/>
              <a:gd name="T2" fmla="*/ 6 w 10"/>
              <a:gd name="T3" fmla="*/ 0 h 18"/>
              <a:gd name="T4" fmla="*/ 10 w 10"/>
              <a:gd name="T5" fmla="*/ 6 h 18"/>
              <a:gd name="T6" fmla="*/ 10 w 10"/>
              <a:gd name="T7" fmla="*/ 14 h 18"/>
              <a:gd name="T8" fmla="*/ 6 w 10"/>
              <a:gd name="T9" fmla="*/ 18 h 18"/>
              <a:gd name="T10" fmla="*/ 4 w 10"/>
              <a:gd name="T11" fmla="*/ 16 h 18"/>
              <a:gd name="T12" fmla="*/ 2 w 10"/>
              <a:gd name="T13" fmla="*/ 12 h 18"/>
              <a:gd name="T14" fmla="*/ 0 w 10"/>
              <a:gd name="T15" fmla="*/ 8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"/>
              <a:gd name="T25" fmla="*/ 0 h 18"/>
              <a:gd name="T26" fmla="*/ 10 w 10"/>
              <a:gd name="T27" fmla="*/ 18 h 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" h="18">
                <a:moveTo>
                  <a:pt x="0" y="8"/>
                </a:moveTo>
                <a:lnTo>
                  <a:pt x="6" y="0"/>
                </a:lnTo>
                <a:lnTo>
                  <a:pt x="10" y="6"/>
                </a:lnTo>
                <a:lnTo>
                  <a:pt x="10" y="14"/>
                </a:lnTo>
                <a:lnTo>
                  <a:pt x="6" y="18"/>
                </a:lnTo>
                <a:lnTo>
                  <a:pt x="4" y="16"/>
                </a:lnTo>
                <a:lnTo>
                  <a:pt x="2" y="12"/>
                </a:lnTo>
                <a:lnTo>
                  <a:pt x="0" y="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7" name="Freeform 202"/>
          <p:cNvSpPr>
            <a:spLocks noChangeAspect="1"/>
          </p:cNvSpPr>
          <p:nvPr/>
        </p:nvSpPr>
        <p:spPr bwMode="auto">
          <a:xfrm>
            <a:off x="5684838" y="3471863"/>
            <a:ext cx="134937" cy="74612"/>
          </a:xfrm>
          <a:custGeom>
            <a:avLst/>
            <a:gdLst>
              <a:gd name="T0" fmla="*/ 66 w 90"/>
              <a:gd name="T1" fmla="*/ 50 h 50"/>
              <a:gd name="T2" fmla="*/ 90 w 90"/>
              <a:gd name="T3" fmla="*/ 16 h 50"/>
              <a:gd name="T4" fmla="*/ 86 w 90"/>
              <a:gd name="T5" fmla="*/ 6 h 50"/>
              <a:gd name="T6" fmla="*/ 82 w 90"/>
              <a:gd name="T7" fmla="*/ 10 h 50"/>
              <a:gd name="T8" fmla="*/ 80 w 90"/>
              <a:gd name="T9" fmla="*/ 8 h 50"/>
              <a:gd name="T10" fmla="*/ 78 w 90"/>
              <a:gd name="T11" fmla="*/ 4 h 50"/>
              <a:gd name="T12" fmla="*/ 76 w 90"/>
              <a:gd name="T13" fmla="*/ 0 h 50"/>
              <a:gd name="T14" fmla="*/ 66 w 90"/>
              <a:gd name="T15" fmla="*/ 12 h 50"/>
              <a:gd name="T16" fmla="*/ 58 w 90"/>
              <a:gd name="T17" fmla="*/ 22 h 50"/>
              <a:gd name="T18" fmla="*/ 52 w 90"/>
              <a:gd name="T19" fmla="*/ 28 h 50"/>
              <a:gd name="T20" fmla="*/ 44 w 90"/>
              <a:gd name="T21" fmla="*/ 30 h 50"/>
              <a:gd name="T22" fmla="*/ 36 w 90"/>
              <a:gd name="T23" fmla="*/ 34 h 50"/>
              <a:gd name="T24" fmla="*/ 26 w 90"/>
              <a:gd name="T25" fmla="*/ 34 h 50"/>
              <a:gd name="T26" fmla="*/ 20 w 90"/>
              <a:gd name="T27" fmla="*/ 34 h 50"/>
              <a:gd name="T28" fmla="*/ 12 w 90"/>
              <a:gd name="T29" fmla="*/ 30 h 50"/>
              <a:gd name="T30" fmla="*/ 2 w 90"/>
              <a:gd name="T31" fmla="*/ 22 h 50"/>
              <a:gd name="T32" fmla="*/ 0 w 90"/>
              <a:gd name="T33" fmla="*/ 28 h 50"/>
              <a:gd name="T34" fmla="*/ 10 w 90"/>
              <a:gd name="T35" fmla="*/ 36 h 50"/>
              <a:gd name="T36" fmla="*/ 22 w 90"/>
              <a:gd name="T37" fmla="*/ 40 h 50"/>
              <a:gd name="T38" fmla="*/ 22 w 90"/>
              <a:gd name="T39" fmla="*/ 48 h 50"/>
              <a:gd name="T40" fmla="*/ 66 w 90"/>
              <a:gd name="T41" fmla="*/ 50 h 5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90"/>
              <a:gd name="T64" fmla="*/ 0 h 50"/>
              <a:gd name="T65" fmla="*/ 90 w 90"/>
              <a:gd name="T66" fmla="*/ 50 h 5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90" h="50">
                <a:moveTo>
                  <a:pt x="66" y="50"/>
                </a:moveTo>
                <a:lnTo>
                  <a:pt x="90" y="16"/>
                </a:lnTo>
                <a:lnTo>
                  <a:pt x="86" y="6"/>
                </a:lnTo>
                <a:lnTo>
                  <a:pt x="82" y="10"/>
                </a:lnTo>
                <a:lnTo>
                  <a:pt x="80" y="8"/>
                </a:lnTo>
                <a:lnTo>
                  <a:pt x="78" y="4"/>
                </a:lnTo>
                <a:lnTo>
                  <a:pt x="76" y="0"/>
                </a:lnTo>
                <a:lnTo>
                  <a:pt x="66" y="12"/>
                </a:lnTo>
                <a:lnTo>
                  <a:pt x="58" y="22"/>
                </a:lnTo>
                <a:lnTo>
                  <a:pt x="52" y="28"/>
                </a:lnTo>
                <a:lnTo>
                  <a:pt x="44" y="30"/>
                </a:lnTo>
                <a:lnTo>
                  <a:pt x="36" y="34"/>
                </a:lnTo>
                <a:lnTo>
                  <a:pt x="26" y="34"/>
                </a:lnTo>
                <a:lnTo>
                  <a:pt x="20" y="34"/>
                </a:lnTo>
                <a:lnTo>
                  <a:pt x="12" y="30"/>
                </a:lnTo>
                <a:lnTo>
                  <a:pt x="2" y="22"/>
                </a:lnTo>
                <a:lnTo>
                  <a:pt x="0" y="28"/>
                </a:lnTo>
                <a:lnTo>
                  <a:pt x="10" y="36"/>
                </a:lnTo>
                <a:lnTo>
                  <a:pt x="22" y="40"/>
                </a:lnTo>
                <a:lnTo>
                  <a:pt x="22" y="48"/>
                </a:lnTo>
                <a:lnTo>
                  <a:pt x="66" y="5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8" name="Freeform 203"/>
          <p:cNvSpPr>
            <a:spLocks noChangeAspect="1"/>
          </p:cNvSpPr>
          <p:nvPr/>
        </p:nvSpPr>
        <p:spPr bwMode="auto">
          <a:xfrm>
            <a:off x="5507038" y="3671888"/>
            <a:ext cx="244475" cy="157162"/>
          </a:xfrm>
          <a:custGeom>
            <a:avLst/>
            <a:gdLst>
              <a:gd name="T0" fmla="*/ 164 w 164"/>
              <a:gd name="T1" fmla="*/ 32 h 106"/>
              <a:gd name="T2" fmla="*/ 144 w 164"/>
              <a:gd name="T3" fmla="*/ 8 h 106"/>
              <a:gd name="T4" fmla="*/ 144 w 164"/>
              <a:gd name="T5" fmla="*/ 0 h 106"/>
              <a:gd name="T6" fmla="*/ 96 w 164"/>
              <a:gd name="T7" fmla="*/ 12 h 106"/>
              <a:gd name="T8" fmla="*/ 52 w 164"/>
              <a:gd name="T9" fmla="*/ 56 h 106"/>
              <a:gd name="T10" fmla="*/ 50 w 164"/>
              <a:gd name="T11" fmla="*/ 34 h 106"/>
              <a:gd name="T12" fmla="*/ 30 w 164"/>
              <a:gd name="T13" fmla="*/ 28 h 106"/>
              <a:gd name="T14" fmla="*/ 26 w 164"/>
              <a:gd name="T15" fmla="*/ 26 h 106"/>
              <a:gd name="T16" fmla="*/ 24 w 164"/>
              <a:gd name="T17" fmla="*/ 28 h 106"/>
              <a:gd name="T18" fmla="*/ 18 w 164"/>
              <a:gd name="T19" fmla="*/ 26 h 106"/>
              <a:gd name="T20" fmla="*/ 14 w 164"/>
              <a:gd name="T21" fmla="*/ 22 h 106"/>
              <a:gd name="T22" fmla="*/ 12 w 164"/>
              <a:gd name="T23" fmla="*/ 24 h 106"/>
              <a:gd name="T24" fmla="*/ 10 w 164"/>
              <a:gd name="T25" fmla="*/ 28 h 106"/>
              <a:gd name="T26" fmla="*/ 8 w 164"/>
              <a:gd name="T27" fmla="*/ 34 h 106"/>
              <a:gd name="T28" fmla="*/ 6 w 164"/>
              <a:gd name="T29" fmla="*/ 38 h 106"/>
              <a:gd name="T30" fmla="*/ 4 w 164"/>
              <a:gd name="T31" fmla="*/ 46 h 106"/>
              <a:gd name="T32" fmla="*/ 0 w 164"/>
              <a:gd name="T33" fmla="*/ 54 h 106"/>
              <a:gd name="T34" fmla="*/ 10 w 164"/>
              <a:gd name="T35" fmla="*/ 78 h 106"/>
              <a:gd name="T36" fmla="*/ 14 w 164"/>
              <a:gd name="T37" fmla="*/ 92 h 106"/>
              <a:gd name="T38" fmla="*/ 14 w 164"/>
              <a:gd name="T39" fmla="*/ 106 h 106"/>
              <a:gd name="T40" fmla="*/ 20 w 164"/>
              <a:gd name="T41" fmla="*/ 106 h 106"/>
              <a:gd name="T42" fmla="*/ 30 w 164"/>
              <a:gd name="T43" fmla="*/ 106 h 106"/>
              <a:gd name="T44" fmla="*/ 40 w 164"/>
              <a:gd name="T45" fmla="*/ 102 h 106"/>
              <a:gd name="T46" fmla="*/ 44 w 164"/>
              <a:gd name="T47" fmla="*/ 98 h 106"/>
              <a:gd name="T48" fmla="*/ 52 w 164"/>
              <a:gd name="T49" fmla="*/ 94 h 106"/>
              <a:gd name="T50" fmla="*/ 66 w 164"/>
              <a:gd name="T51" fmla="*/ 90 h 106"/>
              <a:gd name="T52" fmla="*/ 76 w 164"/>
              <a:gd name="T53" fmla="*/ 88 h 106"/>
              <a:gd name="T54" fmla="*/ 86 w 164"/>
              <a:gd name="T55" fmla="*/ 84 h 106"/>
              <a:gd name="T56" fmla="*/ 96 w 164"/>
              <a:gd name="T57" fmla="*/ 82 h 106"/>
              <a:gd name="T58" fmla="*/ 100 w 164"/>
              <a:gd name="T59" fmla="*/ 78 h 106"/>
              <a:gd name="T60" fmla="*/ 104 w 164"/>
              <a:gd name="T61" fmla="*/ 76 h 106"/>
              <a:gd name="T62" fmla="*/ 106 w 164"/>
              <a:gd name="T63" fmla="*/ 70 h 106"/>
              <a:gd name="T64" fmla="*/ 112 w 164"/>
              <a:gd name="T65" fmla="*/ 68 h 106"/>
              <a:gd name="T66" fmla="*/ 130 w 164"/>
              <a:gd name="T67" fmla="*/ 64 h 106"/>
              <a:gd name="T68" fmla="*/ 140 w 164"/>
              <a:gd name="T69" fmla="*/ 60 h 106"/>
              <a:gd name="T70" fmla="*/ 150 w 164"/>
              <a:gd name="T71" fmla="*/ 54 h 106"/>
              <a:gd name="T72" fmla="*/ 152 w 164"/>
              <a:gd name="T73" fmla="*/ 50 h 106"/>
              <a:gd name="T74" fmla="*/ 154 w 164"/>
              <a:gd name="T75" fmla="*/ 44 h 106"/>
              <a:gd name="T76" fmla="*/ 158 w 164"/>
              <a:gd name="T77" fmla="*/ 36 h 106"/>
              <a:gd name="T78" fmla="*/ 160 w 164"/>
              <a:gd name="T79" fmla="*/ 34 h 106"/>
              <a:gd name="T80" fmla="*/ 164 w 164"/>
              <a:gd name="T81" fmla="*/ 32 h 10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64"/>
              <a:gd name="T124" fmla="*/ 0 h 106"/>
              <a:gd name="T125" fmla="*/ 164 w 164"/>
              <a:gd name="T126" fmla="*/ 106 h 10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64" h="106">
                <a:moveTo>
                  <a:pt x="164" y="32"/>
                </a:moveTo>
                <a:lnTo>
                  <a:pt x="144" y="8"/>
                </a:lnTo>
                <a:lnTo>
                  <a:pt x="144" y="0"/>
                </a:lnTo>
                <a:lnTo>
                  <a:pt x="96" y="12"/>
                </a:lnTo>
                <a:lnTo>
                  <a:pt x="52" y="56"/>
                </a:lnTo>
                <a:lnTo>
                  <a:pt x="50" y="34"/>
                </a:lnTo>
                <a:lnTo>
                  <a:pt x="30" y="28"/>
                </a:lnTo>
                <a:lnTo>
                  <a:pt x="26" y="26"/>
                </a:lnTo>
                <a:lnTo>
                  <a:pt x="24" y="28"/>
                </a:lnTo>
                <a:lnTo>
                  <a:pt x="18" y="26"/>
                </a:lnTo>
                <a:lnTo>
                  <a:pt x="14" y="22"/>
                </a:lnTo>
                <a:lnTo>
                  <a:pt x="12" y="24"/>
                </a:lnTo>
                <a:lnTo>
                  <a:pt x="10" y="28"/>
                </a:lnTo>
                <a:lnTo>
                  <a:pt x="8" y="34"/>
                </a:lnTo>
                <a:lnTo>
                  <a:pt x="6" y="38"/>
                </a:lnTo>
                <a:lnTo>
                  <a:pt x="4" y="46"/>
                </a:lnTo>
                <a:lnTo>
                  <a:pt x="0" y="54"/>
                </a:lnTo>
                <a:lnTo>
                  <a:pt x="10" y="78"/>
                </a:lnTo>
                <a:lnTo>
                  <a:pt x="14" y="92"/>
                </a:lnTo>
                <a:lnTo>
                  <a:pt x="14" y="106"/>
                </a:lnTo>
                <a:lnTo>
                  <a:pt x="20" y="106"/>
                </a:lnTo>
                <a:lnTo>
                  <a:pt x="30" y="106"/>
                </a:lnTo>
                <a:lnTo>
                  <a:pt x="40" y="102"/>
                </a:lnTo>
                <a:lnTo>
                  <a:pt x="44" y="98"/>
                </a:lnTo>
                <a:lnTo>
                  <a:pt x="52" y="94"/>
                </a:lnTo>
                <a:lnTo>
                  <a:pt x="66" y="90"/>
                </a:lnTo>
                <a:lnTo>
                  <a:pt x="76" y="88"/>
                </a:lnTo>
                <a:lnTo>
                  <a:pt x="86" y="84"/>
                </a:lnTo>
                <a:lnTo>
                  <a:pt x="96" y="82"/>
                </a:lnTo>
                <a:lnTo>
                  <a:pt x="100" y="78"/>
                </a:lnTo>
                <a:lnTo>
                  <a:pt x="104" y="76"/>
                </a:lnTo>
                <a:lnTo>
                  <a:pt x="106" y="70"/>
                </a:lnTo>
                <a:lnTo>
                  <a:pt x="112" y="68"/>
                </a:lnTo>
                <a:lnTo>
                  <a:pt x="130" y="64"/>
                </a:lnTo>
                <a:lnTo>
                  <a:pt x="140" y="60"/>
                </a:lnTo>
                <a:lnTo>
                  <a:pt x="150" y="54"/>
                </a:lnTo>
                <a:lnTo>
                  <a:pt x="152" y="50"/>
                </a:lnTo>
                <a:lnTo>
                  <a:pt x="154" y="44"/>
                </a:lnTo>
                <a:lnTo>
                  <a:pt x="158" y="36"/>
                </a:lnTo>
                <a:lnTo>
                  <a:pt x="160" y="34"/>
                </a:lnTo>
                <a:lnTo>
                  <a:pt x="164" y="3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9" name="Freeform 204"/>
          <p:cNvSpPr>
            <a:spLocks noChangeAspect="1"/>
          </p:cNvSpPr>
          <p:nvPr/>
        </p:nvSpPr>
        <p:spPr bwMode="auto">
          <a:xfrm>
            <a:off x="5566518" y="3361056"/>
            <a:ext cx="64346" cy="45719"/>
          </a:xfrm>
          <a:custGeom>
            <a:avLst/>
            <a:gdLst>
              <a:gd name="T0" fmla="*/ 42 w 42"/>
              <a:gd name="T1" fmla="*/ 28 h 28"/>
              <a:gd name="T2" fmla="*/ 24 w 42"/>
              <a:gd name="T3" fmla="*/ 28 h 28"/>
              <a:gd name="T4" fmla="*/ 20 w 42"/>
              <a:gd name="T5" fmla="*/ 24 h 28"/>
              <a:gd name="T6" fmla="*/ 16 w 42"/>
              <a:gd name="T7" fmla="*/ 22 h 28"/>
              <a:gd name="T8" fmla="*/ 0 w 42"/>
              <a:gd name="T9" fmla="*/ 18 h 28"/>
              <a:gd name="T10" fmla="*/ 4 w 42"/>
              <a:gd name="T11" fmla="*/ 10 h 28"/>
              <a:gd name="T12" fmla="*/ 8 w 42"/>
              <a:gd name="T13" fmla="*/ 4 h 28"/>
              <a:gd name="T14" fmla="*/ 12 w 42"/>
              <a:gd name="T15" fmla="*/ 0 h 28"/>
              <a:gd name="T16" fmla="*/ 18 w 42"/>
              <a:gd name="T17" fmla="*/ 0 h 28"/>
              <a:gd name="T18" fmla="*/ 22 w 42"/>
              <a:gd name="T19" fmla="*/ 0 h 28"/>
              <a:gd name="T20" fmla="*/ 26 w 42"/>
              <a:gd name="T21" fmla="*/ 2 h 28"/>
              <a:gd name="T22" fmla="*/ 28 w 42"/>
              <a:gd name="T23" fmla="*/ 0 h 28"/>
              <a:gd name="T24" fmla="*/ 30 w 42"/>
              <a:gd name="T25" fmla="*/ 2 h 28"/>
              <a:gd name="T26" fmla="*/ 24 w 42"/>
              <a:gd name="T27" fmla="*/ 4 h 28"/>
              <a:gd name="T28" fmla="*/ 26 w 42"/>
              <a:gd name="T29" fmla="*/ 10 h 28"/>
              <a:gd name="T30" fmla="*/ 28 w 42"/>
              <a:gd name="T31" fmla="*/ 14 h 28"/>
              <a:gd name="T32" fmla="*/ 38 w 42"/>
              <a:gd name="T33" fmla="*/ 20 h 28"/>
              <a:gd name="T34" fmla="*/ 40 w 42"/>
              <a:gd name="T35" fmla="*/ 24 h 28"/>
              <a:gd name="T36" fmla="*/ 42 w 42"/>
              <a:gd name="T37" fmla="*/ 26 h 28"/>
              <a:gd name="T38" fmla="*/ 42 w 42"/>
              <a:gd name="T39" fmla="*/ 28 h 2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2"/>
              <a:gd name="T61" fmla="*/ 0 h 28"/>
              <a:gd name="T62" fmla="*/ 42 w 42"/>
              <a:gd name="T63" fmla="*/ 28 h 2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2" h="28">
                <a:moveTo>
                  <a:pt x="42" y="28"/>
                </a:moveTo>
                <a:lnTo>
                  <a:pt x="24" y="28"/>
                </a:lnTo>
                <a:lnTo>
                  <a:pt x="20" y="24"/>
                </a:lnTo>
                <a:lnTo>
                  <a:pt x="16" y="22"/>
                </a:lnTo>
                <a:lnTo>
                  <a:pt x="0" y="18"/>
                </a:lnTo>
                <a:lnTo>
                  <a:pt x="4" y="10"/>
                </a:lnTo>
                <a:lnTo>
                  <a:pt x="8" y="4"/>
                </a:lnTo>
                <a:lnTo>
                  <a:pt x="12" y="0"/>
                </a:lnTo>
                <a:lnTo>
                  <a:pt x="18" y="0"/>
                </a:lnTo>
                <a:lnTo>
                  <a:pt x="22" y="0"/>
                </a:lnTo>
                <a:lnTo>
                  <a:pt x="26" y="2"/>
                </a:lnTo>
                <a:lnTo>
                  <a:pt x="28" y="0"/>
                </a:lnTo>
                <a:lnTo>
                  <a:pt x="30" y="2"/>
                </a:lnTo>
                <a:lnTo>
                  <a:pt x="24" y="4"/>
                </a:lnTo>
                <a:lnTo>
                  <a:pt x="26" y="10"/>
                </a:lnTo>
                <a:lnTo>
                  <a:pt x="28" y="14"/>
                </a:lnTo>
                <a:lnTo>
                  <a:pt x="38" y="20"/>
                </a:lnTo>
                <a:lnTo>
                  <a:pt x="40" y="24"/>
                </a:lnTo>
                <a:lnTo>
                  <a:pt x="42" y="26"/>
                </a:lnTo>
                <a:lnTo>
                  <a:pt x="42" y="2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0" name="Freeform 205"/>
          <p:cNvSpPr>
            <a:spLocks noChangeAspect="1"/>
          </p:cNvSpPr>
          <p:nvPr/>
        </p:nvSpPr>
        <p:spPr bwMode="auto">
          <a:xfrm>
            <a:off x="5475288" y="3094038"/>
            <a:ext cx="493712" cy="395287"/>
          </a:xfrm>
          <a:custGeom>
            <a:avLst/>
            <a:gdLst>
              <a:gd name="T0" fmla="*/ 100 w 332"/>
              <a:gd name="T1" fmla="*/ 172 h 266"/>
              <a:gd name="T2" fmla="*/ 144 w 332"/>
              <a:gd name="T3" fmla="*/ 212 h 266"/>
              <a:gd name="T4" fmla="*/ 180 w 332"/>
              <a:gd name="T5" fmla="*/ 238 h 266"/>
              <a:gd name="T6" fmla="*/ 206 w 332"/>
              <a:gd name="T7" fmla="*/ 238 h 266"/>
              <a:gd name="T8" fmla="*/ 228 w 332"/>
              <a:gd name="T9" fmla="*/ 228 h 266"/>
              <a:gd name="T10" fmla="*/ 236 w 332"/>
              <a:gd name="T11" fmla="*/ 234 h 266"/>
              <a:gd name="T12" fmla="*/ 240 w 332"/>
              <a:gd name="T13" fmla="*/ 248 h 266"/>
              <a:gd name="T14" fmla="*/ 282 w 332"/>
              <a:gd name="T15" fmla="*/ 264 h 266"/>
              <a:gd name="T16" fmla="*/ 308 w 332"/>
              <a:gd name="T17" fmla="*/ 266 h 266"/>
              <a:gd name="T18" fmla="*/ 312 w 332"/>
              <a:gd name="T19" fmla="*/ 248 h 266"/>
              <a:gd name="T20" fmla="*/ 330 w 332"/>
              <a:gd name="T21" fmla="*/ 238 h 266"/>
              <a:gd name="T22" fmla="*/ 322 w 332"/>
              <a:gd name="T23" fmla="*/ 226 h 266"/>
              <a:gd name="T24" fmla="*/ 314 w 332"/>
              <a:gd name="T25" fmla="*/ 210 h 266"/>
              <a:gd name="T26" fmla="*/ 298 w 332"/>
              <a:gd name="T27" fmla="*/ 196 h 266"/>
              <a:gd name="T28" fmla="*/ 282 w 332"/>
              <a:gd name="T29" fmla="*/ 186 h 266"/>
              <a:gd name="T30" fmla="*/ 288 w 332"/>
              <a:gd name="T31" fmla="*/ 172 h 266"/>
              <a:gd name="T32" fmla="*/ 296 w 332"/>
              <a:gd name="T33" fmla="*/ 158 h 266"/>
              <a:gd name="T34" fmla="*/ 280 w 332"/>
              <a:gd name="T35" fmla="*/ 148 h 266"/>
              <a:gd name="T36" fmla="*/ 270 w 332"/>
              <a:gd name="T37" fmla="*/ 118 h 266"/>
              <a:gd name="T38" fmla="*/ 272 w 332"/>
              <a:gd name="T39" fmla="*/ 94 h 266"/>
              <a:gd name="T40" fmla="*/ 274 w 332"/>
              <a:gd name="T41" fmla="*/ 72 h 266"/>
              <a:gd name="T42" fmla="*/ 264 w 332"/>
              <a:gd name="T43" fmla="*/ 62 h 266"/>
              <a:gd name="T44" fmla="*/ 226 w 332"/>
              <a:gd name="T45" fmla="*/ 40 h 266"/>
              <a:gd name="T46" fmla="*/ 194 w 332"/>
              <a:gd name="T47" fmla="*/ 28 h 266"/>
              <a:gd name="T48" fmla="*/ 162 w 332"/>
              <a:gd name="T49" fmla="*/ 42 h 266"/>
              <a:gd name="T50" fmla="*/ 140 w 332"/>
              <a:gd name="T51" fmla="*/ 54 h 266"/>
              <a:gd name="T52" fmla="*/ 94 w 332"/>
              <a:gd name="T53" fmla="*/ 46 h 266"/>
              <a:gd name="T54" fmla="*/ 78 w 332"/>
              <a:gd name="T55" fmla="*/ 30 h 266"/>
              <a:gd name="T56" fmla="*/ 64 w 332"/>
              <a:gd name="T57" fmla="*/ 18 h 266"/>
              <a:gd name="T58" fmla="*/ 54 w 332"/>
              <a:gd name="T59" fmla="*/ 4 h 266"/>
              <a:gd name="T60" fmla="*/ 32 w 332"/>
              <a:gd name="T61" fmla="*/ 20 h 266"/>
              <a:gd name="T62" fmla="*/ 18 w 332"/>
              <a:gd name="T63" fmla="*/ 18 h 266"/>
              <a:gd name="T64" fmla="*/ 4 w 332"/>
              <a:gd name="T65" fmla="*/ 0 h 266"/>
              <a:gd name="T66" fmla="*/ 0 w 332"/>
              <a:gd name="T67" fmla="*/ 12 h 266"/>
              <a:gd name="T68" fmla="*/ 6 w 332"/>
              <a:gd name="T69" fmla="*/ 40 h 266"/>
              <a:gd name="T70" fmla="*/ 18 w 332"/>
              <a:gd name="T71" fmla="*/ 62 h 266"/>
              <a:gd name="T72" fmla="*/ 46 w 332"/>
              <a:gd name="T73" fmla="*/ 78 h 266"/>
              <a:gd name="T74" fmla="*/ 36 w 332"/>
              <a:gd name="T75" fmla="*/ 106 h 266"/>
              <a:gd name="T76" fmla="*/ 46 w 332"/>
              <a:gd name="T77" fmla="*/ 124 h 266"/>
              <a:gd name="T78" fmla="*/ 70 w 332"/>
              <a:gd name="T79" fmla="*/ 142 h 266"/>
              <a:gd name="T80" fmla="*/ 76 w 332"/>
              <a:gd name="T81" fmla="*/ 162 h 266"/>
              <a:gd name="T82" fmla="*/ 90 w 332"/>
              <a:gd name="T83" fmla="*/ 176 h 26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32"/>
              <a:gd name="T127" fmla="*/ 0 h 266"/>
              <a:gd name="T128" fmla="*/ 332 w 332"/>
              <a:gd name="T129" fmla="*/ 266 h 26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32" h="266">
                <a:moveTo>
                  <a:pt x="94" y="184"/>
                </a:moveTo>
                <a:lnTo>
                  <a:pt x="98" y="180"/>
                </a:lnTo>
                <a:lnTo>
                  <a:pt x="100" y="172"/>
                </a:lnTo>
                <a:lnTo>
                  <a:pt x="112" y="180"/>
                </a:lnTo>
                <a:lnTo>
                  <a:pt x="122" y="190"/>
                </a:lnTo>
                <a:lnTo>
                  <a:pt x="144" y="212"/>
                </a:lnTo>
                <a:lnTo>
                  <a:pt x="154" y="222"/>
                </a:lnTo>
                <a:lnTo>
                  <a:pt x="166" y="230"/>
                </a:lnTo>
                <a:lnTo>
                  <a:pt x="180" y="238"/>
                </a:lnTo>
                <a:lnTo>
                  <a:pt x="188" y="238"/>
                </a:lnTo>
                <a:lnTo>
                  <a:pt x="198" y="240"/>
                </a:lnTo>
                <a:lnTo>
                  <a:pt x="206" y="238"/>
                </a:lnTo>
                <a:lnTo>
                  <a:pt x="214" y="234"/>
                </a:lnTo>
                <a:lnTo>
                  <a:pt x="222" y="230"/>
                </a:lnTo>
                <a:lnTo>
                  <a:pt x="228" y="228"/>
                </a:lnTo>
                <a:lnTo>
                  <a:pt x="234" y="228"/>
                </a:lnTo>
                <a:lnTo>
                  <a:pt x="236" y="230"/>
                </a:lnTo>
                <a:lnTo>
                  <a:pt x="236" y="234"/>
                </a:lnTo>
                <a:lnTo>
                  <a:pt x="238" y="240"/>
                </a:lnTo>
                <a:lnTo>
                  <a:pt x="236" y="246"/>
                </a:lnTo>
                <a:lnTo>
                  <a:pt x="240" y="248"/>
                </a:lnTo>
                <a:lnTo>
                  <a:pt x="246" y="252"/>
                </a:lnTo>
                <a:lnTo>
                  <a:pt x="262" y="258"/>
                </a:lnTo>
                <a:lnTo>
                  <a:pt x="282" y="264"/>
                </a:lnTo>
                <a:lnTo>
                  <a:pt x="294" y="266"/>
                </a:lnTo>
                <a:lnTo>
                  <a:pt x="302" y="266"/>
                </a:lnTo>
                <a:lnTo>
                  <a:pt x="308" y="266"/>
                </a:lnTo>
                <a:lnTo>
                  <a:pt x="308" y="258"/>
                </a:lnTo>
                <a:lnTo>
                  <a:pt x="310" y="254"/>
                </a:lnTo>
                <a:lnTo>
                  <a:pt x="312" y="248"/>
                </a:lnTo>
                <a:lnTo>
                  <a:pt x="316" y="246"/>
                </a:lnTo>
                <a:lnTo>
                  <a:pt x="326" y="240"/>
                </a:lnTo>
                <a:lnTo>
                  <a:pt x="330" y="238"/>
                </a:lnTo>
                <a:lnTo>
                  <a:pt x="332" y="234"/>
                </a:lnTo>
                <a:lnTo>
                  <a:pt x="328" y="230"/>
                </a:lnTo>
                <a:lnTo>
                  <a:pt x="322" y="226"/>
                </a:lnTo>
                <a:lnTo>
                  <a:pt x="320" y="218"/>
                </a:lnTo>
                <a:lnTo>
                  <a:pt x="318" y="212"/>
                </a:lnTo>
                <a:lnTo>
                  <a:pt x="314" y="210"/>
                </a:lnTo>
                <a:lnTo>
                  <a:pt x="310" y="210"/>
                </a:lnTo>
                <a:lnTo>
                  <a:pt x="304" y="204"/>
                </a:lnTo>
                <a:lnTo>
                  <a:pt x="298" y="196"/>
                </a:lnTo>
                <a:lnTo>
                  <a:pt x="292" y="192"/>
                </a:lnTo>
                <a:lnTo>
                  <a:pt x="286" y="190"/>
                </a:lnTo>
                <a:lnTo>
                  <a:pt x="282" y="186"/>
                </a:lnTo>
                <a:lnTo>
                  <a:pt x="282" y="182"/>
                </a:lnTo>
                <a:lnTo>
                  <a:pt x="284" y="178"/>
                </a:lnTo>
                <a:lnTo>
                  <a:pt x="288" y="172"/>
                </a:lnTo>
                <a:lnTo>
                  <a:pt x="294" y="164"/>
                </a:lnTo>
                <a:lnTo>
                  <a:pt x="296" y="162"/>
                </a:lnTo>
                <a:lnTo>
                  <a:pt x="296" y="158"/>
                </a:lnTo>
                <a:lnTo>
                  <a:pt x="288" y="156"/>
                </a:lnTo>
                <a:lnTo>
                  <a:pt x="282" y="152"/>
                </a:lnTo>
                <a:lnTo>
                  <a:pt x="280" y="148"/>
                </a:lnTo>
                <a:lnTo>
                  <a:pt x="278" y="142"/>
                </a:lnTo>
                <a:lnTo>
                  <a:pt x="274" y="130"/>
                </a:lnTo>
                <a:lnTo>
                  <a:pt x="270" y="118"/>
                </a:lnTo>
                <a:lnTo>
                  <a:pt x="270" y="110"/>
                </a:lnTo>
                <a:lnTo>
                  <a:pt x="270" y="104"/>
                </a:lnTo>
                <a:lnTo>
                  <a:pt x="272" y="94"/>
                </a:lnTo>
                <a:lnTo>
                  <a:pt x="274" y="84"/>
                </a:lnTo>
                <a:lnTo>
                  <a:pt x="274" y="76"/>
                </a:lnTo>
                <a:lnTo>
                  <a:pt x="274" y="72"/>
                </a:lnTo>
                <a:lnTo>
                  <a:pt x="272" y="68"/>
                </a:lnTo>
                <a:lnTo>
                  <a:pt x="268" y="64"/>
                </a:lnTo>
                <a:lnTo>
                  <a:pt x="264" y="62"/>
                </a:lnTo>
                <a:lnTo>
                  <a:pt x="256" y="60"/>
                </a:lnTo>
                <a:lnTo>
                  <a:pt x="250" y="56"/>
                </a:lnTo>
                <a:lnTo>
                  <a:pt x="226" y="40"/>
                </a:lnTo>
                <a:lnTo>
                  <a:pt x="210" y="32"/>
                </a:lnTo>
                <a:lnTo>
                  <a:pt x="200" y="28"/>
                </a:lnTo>
                <a:lnTo>
                  <a:pt x="194" y="28"/>
                </a:lnTo>
                <a:lnTo>
                  <a:pt x="184" y="30"/>
                </a:lnTo>
                <a:lnTo>
                  <a:pt x="174" y="32"/>
                </a:lnTo>
                <a:lnTo>
                  <a:pt x="162" y="42"/>
                </a:lnTo>
                <a:lnTo>
                  <a:pt x="156" y="46"/>
                </a:lnTo>
                <a:lnTo>
                  <a:pt x="148" y="50"/>
                </a:lnTo>
                <a:lnTo>
                  <a:pt x="140" y="54"/>
                </a:lnTo>
                <a:lnTo>
                  <a:pt x="126" y="54"/>
                </a:lnTo>
                <a:lnTo>
                  <a:pt x="112" y="52"/>
                </a:lnTo>
                <a:lnTo>
                  <a:pt x="94" y="46"/>
                </a:lnTo>
                <a:lnTo>
                  <a:pt x="88" y="40"/>
                </a:lnTo>
                <a:lnTo>
                  <a:pt x="82" y="34"/>
                </a:lnTo>
                <a:lnTo>
                  <a:pt x="78" y="30"/>
                </a:lnTo>
                <a:lnTo>
                  <a:pt x="76" y="26"/>
                </a:lnTo>
                <a:lnTo>
                  <a:pt x="68" y="22"/>
                </a:lnTo>
                <a:lnTo>
                  <a:pt x="64" y="18"/>
                </a:lnTo>
                <a:lnTo>
                  <a:pt x="64" y="12"/>
                </a:lnTo>
                <a:lnTo>
                  <a:pt x="62" y="4"/>
                </a:lnTo>
                <a:lnTo>
                  <a:pt x="54" y="4"/>
                </a:lnTo>
                <a:lnTo>
                  <a:pt x="44" y="14"/>
                </a:lnTo>
                <a:lnTo>
                  <a:pt x="36" y="20"/>
                </a:lnTo>
                <a:lnTo>
                  <a:pt x="32" y="20"/>
                </a:lnTo>
                <a:lnTo>
                  <a:pt x="28" y="22"/>
                </a:lnTo>
                <a:lnTo>
                  <a:pt x="24" y="22"/>
                </a:lnTo>
                <a:lnTo>
                  <a:pt x="18" y="18"/>
                </a:lnTo>
                <a:lnTo>
                  <a:pt x="14" y="12"/>
                </a:lnTo>
                <a:lnTo>
                  <a:pt x="8" y="4"/>
                </a:lnTo>
                <a:lnTo>
                  <a:pt x="4" y="0"/>
                </a:lnTo>
                <a:lnTo>
                  <a:pt x="4" y="4"/>
                </a:lnTo>
                <a:lnTo>
                  <a:pt x="2" y="12"/>
                </a:lnTo>
                <a:lnTo>
                  <a:pt x="0" y="12"/>
                </a:lnTo>
                <a:lnTo>
                  <a:pt x="2" y="22"/>
                </a:lnTo>
                <a:lnTo>
                  <a:pt x="4" y="30"/>
                </a:lnTo>
                <a:lnTo>
                  <a:pt x="6" y="40"/>
                </a:lnTo>
                <a:lnTo>
                  <a:pt x="8" y="52"/>
                </a:lnTo>
                <a:lnTo>
                  <a:pt x="14" y="52"/>
                </a:lnTo>
                <a:lnTo>
                  <a:pt x="18" y="62"/>
                </a:lnTo>
                <a:lnTo>
                  <a:pt x="26" y="70"/>
                </a:lnTo>
                <a:lnTo>
                  <a:pt x="36" y="74"/>
                </a:lnTo>
                <a:lnTo>
                  <a:pt x="46" y="78"/>
                </a:lnTo>
                <a:lnTo>
                  <a:pt x="40" y="90"/>
                </a:lnTo>
                <a:lnTo>
                  <a:pt x="38" y="98"/>
                </a:lnTo>
                <a:lnTo>
                  <a:pt x="36" y="106"/>
                </a:lnTo>
                <a:lnTo>
                  <a:pt x="38" y="112"/>
                </a:lnTo>
                <a:lnTo>
                  <a:pt x="40" y="118"/>
                </a:lnTo>
                <a:lnTo>
                  <a:pt x="46" y="124"/>
                </a:lnTo>
                <a:lnTo>
                  <a:pt x="50" y="128"/>
                </a:lnTo>
                <a:lnTo>
                  <a:pt x="62" y="136"/>
                </a:lnTo>
                <a:lnTo>
                  <a:pt x="70" y="142"/>
                </a:lnTo>
                <a:lnTo>
                  <a:pt x="74" y="146"/>
                </a:lnTo>
                <a:lnTo>
                  <a:pt x="74" y="152"/>
                </a:lnTo>
                <a:lnTo>
                  <a:pt x="76" y="162"/>
                </a:lnTo>
                <a:lnTo>
                  <a:pt x="80" y="166"/>
                </a:lnTo>
                <a:lnTo>
                  <a:pt x="86" y="172"/>
                </a:lnTo>
                <a:lnTo>
                  <a:pt x="90" y="176"/>
                </a:lnTo>
                <a:lnTo>
                  <a:pt x="92" y="182"/>
                </a:lnTo>
                <a:lnTo>
                  <a:pt x="94" y="184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1" name="Freeform 206"/>
          <p:cNvSpPr>
            <a:spLocks noChangeAspect="1"/>
          </p:cNvSpPr>
          <p:nvPr/>
        </p:nvSpPr>
        <p:spPr bwMode="auto">
          <a:xfrm>
            <a:off x="5300663" y="3278188"/>
            <a:ext cx="92075" cy="115887"/>
          </a:xfrm>
          <a:custGeom>
            <a:avLst/>
            <a:gdLst>
              <a:gd name="T0" fmla="*/ 0 w 62"/>
              <a:gd name="T1" fmla="*/ 76 h 78"/>
              <a:gd name="T2" fmla="*/ 16 w 62"/>
              <a:gd name="T3" fmla="*/ 78 h 78"/>
              <a:gd name="T4" fmla="*/ 20 w 62"/>
              <a:gd name="T5" fmla="*/ 74 h 78"/>
              <a:gd name="T6" fmla="*/ 24 w 62"/>
              <a:gd name="T7" fmla="*/ 68 h 78"/>
              <a:gd name="T8" fmla="*/ 30 w 62"/>
              <a:gd name="T9" fmla="*/ 64 h 78"/>
              <a:gd name="T10" fmla="*/ 34 w 62"/>
              <a:gd name="T11" fmla="*/ 64 h 78"/>
              <a:gd name="T12" fmla="*/ 38 w 62"/>
              <a:gd name="T13" fmla="*/ 58 h 78"/>
              <a:gd name="T14" fmla="*/ 44 w 62"/>
              <a:gd name="T15" fmla="*/ 58 h 78"/>
              <a:gd name="T16" fmla="*/ 32 w 62"/>
              <a:gd name="T17" fmla="*/ 32 h 78"/>
              <a:gd name="T18" fmla="*/ 62 w 62"/>
              <a:gd name="T19" fmla="*/ 22 h 78"/>
              <a:gd name="T20" fmla="*/ 54 w 62"/>
              <a:gd name="T21" fmla="*/ 0 h 78"/>
              <a:gd name="T22" fmla="*/ 24 w 62"/>
              <a:gd name="T23" fmla="*/ 16 h 78"/>
              <a:gd name="T24" fmla="*/ 22 w 62"/>
              <a:gd name="T25" fmla="*/ 16 h 78"/>
              <a:gd name="T26" fmla="*/ 18 w 62"/>
              <a:gd name="T27" fmla="*/ 16 h 78"/>
              <a:gd name="T28" fmla="*/ 14 w 62"/>
              <a:gd name="T29" fmla="*/ 12 h 78"/>
              <a:gd name="T30" fmla="*/ 4 w 62"/>
              <a:gd name="T31" fmla="*/ 10 h 78"/>
              <a:gd name="T32" fmla="*/ 4 w 62"/>
              <a:gd name="T33" fmla="*/ 12 h 78"/>
              <a:gd name="T34" fmla="*/ 4 w 62"/>
              <a:gd name="T35" fmla="*/ 32 h 78"/>
              <a:gd name="T36" fmla="*/ 6 w 62"/>
              <a:gd name="T37" fmla="*/ 32 h 78"/>
              <a:gd name="T38" fmla="*/ 0 w 62"/>
              <a:gd name="T39" fmla="*/ 68 h 78"/>
              <a:gd name="T40" fmla="*/ 0 w 62"/>
              <a:gd name="T41" fmla="*/ 72 h 78"/>
              <a:gd name="T42" fmla="*/ 0 w 62"/>
              <a:gd name="T43" fmla="*/ 76 h 7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62"/>
              <a:gd name="T67" fmla="*/ 0 h 78"/>
              <a:gd name="T68" fmla="*/ 62 w 62"/>
              <a:gd name="T69" fmla="*/ 78 h 7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62" h="78">
                <a:moveTo>
                  <a:pt x="0" y="76"/>
                </a:moveTo>
                <a:lnTo>
                  <a:pt x="16" y="78"/>
                </a:lnTo>
                <a:lnTo>
                  <a:pt x="20" y="74"/>
                </a:lnTo>
                <a:lnTo>
                  <a:pt x="24" y="68"/>
                </a:lnTo>
                <a:lnTo>
                  <a:pt x="30" y="64"/>
                </a:lnTo>
                <a:lnTo>
                  <a:pt x="34" y="64"/>
                </a:lnTo>
                <a:lnTo>
                  <a:pt x="38" y="58"/>
                </a:lnTo>
                <a:lnTo>
                  <a:pt x="44" y="58"/>
                </a:lnTo>
                <a:lnTo>
                  <a:pt x="32" y="32"/>
                </a:lnTo>
                <a:lnTo>
                  <a:pt x="62" y="22"/>
                </a:lnTo>
                <a:lnTo>
                  <a:pt x="54" y="0"/>
                </a:lnTo>
                <a:lnTo>
                  <a:pt x="24" y="16"/>
                </a:lnTo>
                <a:lnTo>
                  <a:pt x="22" y="16"/>
                </a:lnTo>
                <a:lnTo>
                  <a:pt x="18" y="16"/>
                </a:lnTo>
                <a:lnTo>
                  <a:pt x="14" y="12"/>
                </a:lnTo>
                <a:lnTo>
                  <a:pt x="4" y="10"/>
                </a:lnTo>
                <a:lnTo>
                  <a:pt x="4" y="12"/>
                </a:lnTo>
                <a:lnTo>
                  <a:pt x="4" y="32"/>
                </a:lnTo>
                <a:lnTo>
                  <a:pt x="6" y="32"/>
                </a:lnTo>
                <a:lnTo>
                  <a:pt x="0" y="68"/>
                </a:lnTo>
                <a:lnTo>
                  <a:pt x="0" y="72"/>
                </a:lnTo>
                <a:lnTo>
                  <a:pt x="0" y="7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2" name="Freeform 207"/>
          <p:cNvSpPr>
            <a:spLocks noChangeAspect="1"/>
          </p:cNvSpPr>
          <p:nvPr/>
        </p:nvSpPr>
        <p:spPr bwMode="auto">
          <a:xfrm>
            <a:off x="5280344" y="3209238"/>
            <a:ext cx="45719" cy="75300"/>
          </a:xfrm>
          <a:custGeom>
            <a:avLst/>
            <a:gdLst>
              <a:gd name="T0" fmla="*/ 0 w 18"/>
              <a:gd name="T1" fmla="*/ 30 h 30"/>
              <a:gd name="T2" fmla="*/ 8 w 18"/>
              <a:gd name="T3" fmla="*/ 0 h 30"/>
              <a:gd name="T4" fmla="*/ 18 w 18"/>
              <a:gd name="T5" fmla="*/ 4 h 30"/>
              <a:gd name="T6" fmla="*/ 16 w 18"/>
              <a:gd name="T7" fmla="*/ 12 h 30"/>
              <a:gd name="T8" fmla="*/ 12 w 18"/>
              <a:gd name="T9" fmla="*/ 14 h 30"/>
              <a:gd name="T10" fmla="*/ 8 w 18"/>
              <a:gd name="T11" fmla="*/ 14 h 30"/>
              <a:gd name="T12" fmla="*/ 10 w 18"/>
              <a:gd name="T13" fmla="*/ 18 h 30"/>
              <a:gd name="T14" fmla="*/ 12 w 18"/>
              <a:gd name="T15" fmla="*/ 20 h 30"/>
              <a:gd name="T16" fmla="*/ 10 w 18"/>
              <a:gd name="T17" fmla="*/ 26 h 30"/>
              <a:gd name="T18" fmla="*/ 6 w 18"/>
              <a:gd name="T19" fmla="*/ 30 h 30"/>
              <a:gd name="T20" fmla="*/ 0 w 18"/>
              <a:gd name="T21" fmla="*/ 30 h 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30"/>
              <a:gd name="T35" fmla="*/ 18 w 18"/>
              <a:gd name="T36" fmla="*/ 30 h 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30">
                <a:moveTo>
                  <a:pt x="0" y="30"/>
                </a:moveTo>
                <a:lnTo>
                  <a:pt x="8" y="0"/>
                </a:lnTo>
                <a:lnTo>
                  <a:pt x="18" y="4"/>
                </a:lnTo>
                <a:lnTo>
                  <a:pt x="16" y="12"/>
                </a:lnTo>
                <a:lnTo>
                  <a:pt x="12" y="14"/>
                </a:lnTo>
                <a:lnTo>
                  <a:pt x="8" y="14"/>
                </a:lnTo>
                <a:lnTo>
                  <a:pt x="10" y="18"/>
                </a:lnTo>
                <a:lnTo>
                  <a:pt x="12" y="20"/>
                </a:lnTo>
                <a:lnTo>
                  <a:pt x="10" y="26"/>
                </a:lnTo>
                <a:lnTo>
                  <a:pt x="6" y="30"/>
                </a:lnTo>
                <a:lnTo>
                  <a:pt x="0" y="3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3" name="Freeform 208"/>
          <p:cNvSpPr>
            <a:spLocks noChangeAspect="1"/>
          </p:cNvSpPr>
          <p:nvPr/>
        </p:nvSpPr>
        <p:spPr bwMode="auto">
          <a:xfrm>
            <a:off x="5264469" y="3229298"/>
            <a:ext cx="45719" cy="96516"/>
          </a:xfrm>
          <a:custGeom>
            <a:avLst/>
            <a:gdLst>
              <a:gd name="T0" fmla="*/ 8 w 10"/>
              <a:gd name="T1" fmla="*/ 20 h 20"/>
              <a:gd name="T2" fmla="*/ 8 w 10"/>
              <a:gd name="T3" fmla="*/ 0 h 20"/>
              <a:gd name="T4" fmla="*/ 4 w 10"/>
              <a:gd name="T5" fmla="*/ 0 h 20"/>
              <a:gd name="T6" fmla="*/ 0 w 10"/>
              <a:gd name="T7" fmla="*/ 20 h 20"/>
              <a:gd name="T8" fmla="*/ 10 w 10"/>
              <a:gd name="T9" fmla="*/ 20 h 20"/>
              <a:gd name="T10" fmla="*/ 8 w 10"/>
              <a:gd name="T11" fmla="*/ 20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20"/>
              <a:gd name="T20" fmla="*/ 10 w 10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20">
                <a:moveTo>
                  <a:pt x="8" y="20"/>
                </a:moveTo>
                <a:lnTo>
                  <a:pt x="8" y="0"/>
                </a:lnTo>
                <a:lnTo>
                  <a:pt x="4" y="0"/>
                </a:lnTo>
                <a:lnTo>
                  <a:pt x="0" y="20"/>
                </a:lnTo>
                <a:lnTo>
                  <a:pt x="10" y="20"/>
                </a:lnTo>
                <a:lnTo>
                  <a:pt x="8" y="2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4" name="Freeform 209"/>
          <p:cNvSpPr>
            <a:spLocks noChangeAspect="1"/>
          </p:cNvSpPr>
          <p:nvPr/>
        </p:nvSpPr>
        <p:spPr bwMode="auto">
          <a:xfrm>
            <a:off x="5659438" y="3025775"/>
            <a:ext cx="341312" cy="193675"/>
          </a:xfrm>
          <a:custGeom>
            <a:avLst/>
            <a:gdLst>
              <a:gd name="T0" fmla="*/ 18 w 230"/>
              <a:gd name="T1" fmla="*/ 6 h 130"/>
              <a:gd name="T2" fmla="*/ 42 w 230"/>
              <a:gd name="T3" fmla="*/ 22 h 130"/>
              <a:gd name="T4" fmla="*/ 66 w 230"/>
              <a:gd name="T5" fmla="*/ 24 h 130"/>
              <a:gd name="T6" fmla="*/ 78 w 230"/>
              <a:gd name="T7" fmla="*/ 4 h 130"/>
              <a:gd name="T8" fmla="*/ 104 w 230"/>
              <a:gd name="T9" fmla="*/ 6 h 130"/>
              <a:gd name="T10" fmla="*/ 112 w 230"/>
              <a:gd name="T11" fmla="*/ 18 h 130"/>
              <a:gd name="T12" fmla="*/ 114 w 230"/>
              <a:gd name="T13" fmla="*/ 26 h 130"/>
              <a:gd name="T14" fmla="*/ 130 w 230"/>
              <a:gd name="T15" fmla="*/ 28 h 130"/>
              <a:gd name="T16" fmla="*/ 146 w 230"/>
              <a:gd name="T17" fmla="*/ 38 h 130"/>
              <a:gd name="T18" fmla="*/ 170 w 230"/>
              <a:gd name="T19" fmla="*/ 60 h 130"/>
              <a:gd name="T20" fmla="*/ 192 w 230"/>
              <a:gd name="T21" fmla="*/ 70 h 130"/>
              <a:gd name="T22" fmla="*/ 216 w 230"/>
              <a:gd name="T23" fmla="*/ 84 h 130"/>
              <a:gd name="T24" fmla="*/ 226 w 230"/>
              <a:gd name="T25" fmla="*/ 86 h 130"/>
              <a:gd name="T26" fmla="*/ 230 w 230"/>
              <a:gd name="T27" fmla="*/ 96 h 130"/>
              <a:gd name="T28" fmla="*/ 220 w 230"/>
              <a:gd name="T29" fmla="*/ 100 h 130"/>
              <a:gd name="T30" fmla="*/ 206 w 230"/>
              <a:gd name="T31" fmla="*/ 92 h 130"/>
              <a:gd name="T32" fmla="*/ 186 w 230"/>
              <a:gd name="T33" fmla="*/ 122 h 130"/>
              <a:gd name="T34" fmla="*/ 170 w 230"/>
              <a:gd name="T35" fmla="*/ 130 h 130"/>
              <a:gd name="T36" fmla="*/ 150 w 230"/>
              <a:gd name="T37" fmla="*/ 128 h 130"/>
              <a:gd name="T38" fmla="*/ 148 w 230"/>
              <a:gd name="T39" fmla="*/ 112 h 130"/>
              <a:gd name="T40" fmla="*/ 132 w 230"/>
              <a:gd name="T41" fmla="*/ 106 h 130"/>
              <a:gd name="T42" fmla="*/ 108 w 230"/>
              <a:gd name="T43" fmla="*/ 92 h 130"/>
              <a:gd name="T44" fmla="*/ 78 w 230"/>
              <a:gd name="T45" fmla="*/ 74 h 130"/>
              <a:gd name="T46" fmla="*/ 54 w 230"/>
              <a:gd name="T47" fmla="*/ 76 h 130"/>
              <a:gd name="T48" fmla="*/ 30 w 230"/>
              <a:gd name="T49" fmla="*/ 92 h 130"/>
              <a:gd name="T50" fmla="*/ 24 w 230"/>
              <a:gd name="T51" fmla="*/ 68 h 130"/>
              <a:gd name="T52" fmla="*/ 8 w 230"/>
              <a:gd name="T53" fmla="*/ 52 h 130"/>
              <a:gd name="T54" fmla="*/ 0 w 230"/>
              <a:gd name="T55" fmla="*/ 36 h 130"/>
              <a:gd name="T56" fmla="*/ 8 w 230"/>
              <a:gd name="T57" fmla="*/ 30 h 130"/>
              <a:gd name="T58" fmla="*/ 22 w 230"/>
              <a:gd name="T59" fmla="*/ 36 h 130"/>
              <a:gd name="T60" fmla="*/ 22 w 230"/>
              <a:gd name="T61" fmla="*/ 22 h 130"/>
              <a:gd name="T62" fmla="*/ 10 w 230"/>
              <a:gd name="T63" fmla="*/ 10 h 13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0"/>
              <a:gd name="T97" fmla="*/ 0 h 130"/>
              <a:gd name="T98" fmla="*/ 230 w 230"/>
              <a:gd name="T99" fmla="*/ 130 h 13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0" h="130">
                <a:moveTo>
                  <a:pt x="6" y="6"/>
                </a:moveTo>
                <a:lnTo>
                  <a:pt x="18" y="6"/>
                </a:lnTo>
                <a:lnTo>
                  <a:pt x="28" y="10"/>
                </a:lnTo>
                <a:lnTo>
                  <a:pt x="42" y="22"/>
                </a:lnTo>
                <a:lnTo>
                  <a:pt x="50" y="22"/>
                </a:lnTo>
                <a:lnTo>
                  <a:pt x="66" y="24"/>
                </a:lnTo>
                <a:lnTo>
                  <a:pt x="66" y="14"/>
                </a:lnTo>
                <a:lnTo>
                  <a:pt x="78" y="4"/>
                </a:lnTo>
                <a:lnTo>
                  <a:pt x="88" y="0"/>
                </a:lnTo>
                <a:lnTo>
                  <a:pt x="104" y="6"/>
                </a:lnTo>
                <a:lnTo>
                  <a:pt x="110" y="12"/>
                </a:lnTo>
                <a:lnTo>
                  <a:pt x="112" y="18"/>
                </a:lnTo>
                <a:lnTo>
                  <a:pt x="114" y="22"/>
                </a:lnTo>
                <a:lnTo>
                  <a:pt x="114" y="26"/>
                </a:lnTo>
                <a:lnTo>
                  <a:pt x="120" y="28"/>
                </a:lnTo>
                <a:lnTo>
                  <a:pt x="130" y="28"/>
                </a:lnTo>
                <a:lnTo>
                  <a:pt x="140" y="28"/>
                </a:lnTo>
                <a:lnTo>
                  <a:pt x="146" y="38"/>
                </a:lnTo>
                <a:lnTo>
                  <a:pt x="158" y="52"/>
                </a:lnTo>
                <a:lnTo>
                  <a:pt x="170" y="60"/>
                </a:lnTo>
                <a:lnTo>
                  <a:pt x="180" y="68"/>
                </a:lnTo>
                <a:lnTo>
                  <a:pt x="192" y="70"/>
                </a:lnTo>
                <a:lnTo>
                  <a:pt x="204" y="80"/>
                </a:lnTo>
                <a:lnTo>
                  <a:pt x="216" y="84"/>
                </a:lnTo>
                <a:lnTo>
                  <a:pt x="222" y="86"/>
                </a:lnTo>
                <a:lnTo>
                  <a:pt x="226" y="86"/>
                </a:lnTo>
                <a:lnTo>
                  <a:pt x="228" y="88"/>
                </a:lnTo>
                <a:lnTo>
                  <a:pt x="230" y="96"/>
                </a:lnTo>
                <a:lnTo>
                  <a:pt x="230" y="100"/>
                </a:lnTo>
                <a:lnTo>
                  <a:pt x="220" y="100"/>
                </a:lnTo>
                <a:lnTo>
                  <a:pt x="212" y="96"/>
                </a:lnTo>
                <a:lnTo>
                  <a:pt x="206" y="92"/>
                </a:lnTo>
                <a:lnTo>
                  <a:pt x="196" y="108"/>
                </a:lnTo>
                <a:lnTo>
                  <a:pt x="186" y="122"/>
                </a:lnTo>
                <a:lnTo>
                  <a:pt x="178" y="128"/>
                </a:lnTo>
                <a:lnTo>
                  <a:pt x="170" y="130"/>
                </a:lnTo>
                <a:lnTo>
                  <a:pt x="160" y="128"/>
                </a:lnTo>
                <a:lnTo>
                  <a:pt x="150" y="128"/>
                </a:lnTo>
                <a:lnTo>
                  <a:pt x="150" y="120"/>
                </a:lnTo>
                <a:lnTo>
                  <a:pt x="148" y="112"/>
                </a:lnTo>
                <a:lnTo>
                  <a:pt x="140" y="108"/>
                </a:lnTo>
                <a:lnTo>
                  <a:pt x="132" y="106"/>
                </a:lnTo>
                <a:lnTo>
                  <a:pt x="122" y="100"/>
                </a:lnTo>
                <a:lnTo>
                  <a:pt x="108" y="92"/>
                </a:lnTo>
                <a:lnTo>
                  <a:pt x="92" y="80"/>
                </a:lnTo>
                <a:lnTo>
                  <a:pt x="78" y="74"/>
                </a:lnTo>
                <a:lnTo>
                  <a:pt x="66" y="76"/>
                </a:lnTo>
                <a:lnTo>
                  <a:pt x="54" y="76"/>
                </a:lnTo>
                <a:lnTo>
                  <a:pt x="46" y="82"/>
                </a:lnTo>
                <a:lnTo>
                  <a:pt x="30" y="92"/>
                </a:lnTo>
                <a:lnTo>
                  <a:pt x="28" y="80"/>
                </a:lnTo>
                <a:lnTo>
                  <a:pt x="24" y="68"/>
                </a:lnTo>
                <a:lnTo>
                  <a:pt x="18" y="62"/>
                </a:lnTo>
                <a:lnTo>
                  <a:pt x="8" y="52"/>
                </a:lnTo>
                <a:lnTo>
                  <a:pt x="0" y="42"/>
                </a:lnTo>
                <a:lnTo>
                  <a:pt x="0" y="36"/>
                </a:lnTo>
                <a:lnTo>
                  <a:pt x="2" y="28"/>
                </a:lnTo>
                <a:lnTo>
                  <a:pt x="8" y="30"/>
                </a:lnTo>
                <a:lnTo>
                  <a:pt x="12" y="36"/>
                </a:lnTo>
                <a:lnTo>
                  <a:pt x="22" y="36"/>
                </a:lnTo>
                <a:lnTo>
                  <a:pt x="24" y="32"/>
                </a:lnTo>
                <a:lnTo>
                  <a:pt x="22" y="22"/>
                </a:lnTo>
                <a:lnTo>
                  <a:pt x="18" y="16"/>
                </a:lnTo>
                <a:lnTo>
                  <a:pt x="10" y="10"/>
                </a:lnTo>
                <a:lnTo>
                  <a:pt x="6" y="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5" name="Freeform 210"/>
          <p:cNvSpPr>
            <a:spLocks noChangeAspect="1"/>
          </p:cNvSpPr>
          <p:nvPr/>
        </p:nvSpPr>
        <p:spPr bwMode="auto">
          <a:xfrm>
            <a:off x="6057900" y="3009900"/>
            <a:ext cx="187325" cy="107950"/>
          </a:xfrm>
          <a:custGeom>
            <a:avLst/>
            <a:gdLst>
              <a:gd name="T0" fmla="*/ 12 w 126"/>
              <a:gd name="T1" fmla="*/ 60 h 72"/>
              <a:gd name="T2" fmla="*/ 20 w 126"/>
              <a:gd name="T3" fmla="*/ 58 h 72"/>
              <a:gd name="T4" fmla="*/ 28 w 126"/>
              <a:gd name="T5" fmla="*/ 56 h 72"/>
              <a:gd name="T6" fmla="*/ 36 w 126"/>
              <a:gd name="T7" fmla="*/ 52 h 72"/>
              <a:gd name="T8" fmla="*/ 42 w 126"/>
              <a:gd name="T9" fmla="*/ 44 h 72"/>
              <a:gd name="T10" fmla="*/ 32 w 126"/>
              <a:gd name="T11" fmla="*/ 40 h 72"/>
              <a:gd name="T12" fmla="*/ 20 w 126"/>
              <a:gd name="T13" fmla="*/ 32 h 72"/>
              <a:gd name="T14" fmla="*/ 16 w 126"/>
              <a:gd name="T15" fmla="*/ 36 h 72"/>
              <a:gd name="T16" fmla="*/ 6 w 126"/>
              <a:gd name="T17" fmla="*/ 34 h 72"/>
              <a:gd name="T18" fmla="*/ 0 w 126"/>
              <a:gd name="T19" fmla="*/ 32 h 72"/>
              <a:gd name="T20" fmla="*/ 2 w 126"/>
              <a:gd name="T21" fmla="*/ 28 h 72"/>
              <a:gd name="T22" fmla="*/ 6 w 126"/>
              <a:gd name="T23" fmla="*/ 20 h 72"/>
              <a:gd name="T24" fmla="*/ 6 w 126"/>
              <a:gd name="T25" fmla="*/ 8 h 72"/>
              <a:gd name="T26" fmla="*/ 18 w 126"/>
              <a:gd name="T27" fmla="*/ 6 h 72"/>
              <a:gd name="T28" fmla="*/ 24 w 126"/>
              <a:gd name="T29" fmla="*/ 8 h 72"/>
              <a:gd name="T30" fmla="*/ 30 w 126"/>
              <a:gd name="T31" fmla="*/ 10 h 72"/>
              <a:gd name="T32" fmla="*/ 38 w 126"/>
              <a:gd name="T33" fmla="*/ 12 h 72"/>
              <a:gd name="T34" fmla="*/ 38 w 126"/>
              <a:gd name="T35" fmla="*/ 4 h 72"/>
              <a:gd name="T36" fmla="*/ 48 w 126"/>
              <a:gd name="T37" fmla="*/ 0 h 72"/>
              <a:gd name="T38" fmla="*/ 56 w 126"/>
              <a:gd name="T39" fmla="*/ 2 h 72"/>
              <a:gd name="T40" fmla="*/ 62 w 126"/>
              <a:gd name="T41" fmla="*/ 4 h 72"/>
              <a:gd name="T42" fmla="*/ 68 w 126"/>
              <a:gd name="T43" fmla="*/ 6 h 72"/>
              <a:gd name="T44" fmla="*/ 86 w 126"/>
              <a:gd name="T45" fmla="*/ 6 h 72"/>
              <a:gd name="T46" fmla="*/ 100 w 126"/>
              <a:gd name="T47" fmla="*/ 6 h 72"/>
              <a:gd name="T48" fmla="*/ 112 w 126"/>
              <a:gd name="T49" fmla="*/ 6 h 72"/>
              <a:gd name="T50" fmla="*/ 126 w 126"/>
              <a:gd name="T51" fmla="*/ 12 h 72"/>
              <a:gd name="T52" fmla="*/ 122 w 126"/>
              <a:gd name="T53" fmla="*/ 18 h 72"/>
              <a:gd name="T54" fmla="*/ 118 w 126"/>
              <a:gd name="T55" fmla="*/ 24 h 72"/>
              <a:gd name="T56" fmla="*/ 114 w 126"/>
              <a:gd name="T57" fmla="*/ 30 h 72"/>
              <a:gd name="T58" fmla="*/ 106 w 126"/>
              <a:gd name="T59" fmla="*/ 36 h 72"/>
              <a:gd name="T60" fmla="*/ 100 w 126"/>
              <a:gd name="T61" fmla="*/ 42 h 72"/>
              <a:gd name="T62" fmla="*/ 88 w 126"/>
              <a:gd name="T63" fmla="*/ 50 h 72"/>
              <a:gd name="T64" fmla="*/ 76 w 126"/>
              <a:gd name="T65" fmla="*/ 52 h 72"/>
              <a:gd name="T66" fmla="*/ 68 w 126"/>
              <a:gd name="T67" fmla="*/ 52 h 72"/>
              <a:gd name="T68" fmla="*/ 60 w 126"/>
              <a:gd name="T69" fmla="*/ 56 h 72"/>
              <a:gd name="T70" fmla="*/ 56 w 126"/>
              <a:gd name="T71" fmla="*/ 58 h 72"/>
              <a:gd name="T72" fmla="*/ 50 w 126"/>
              <a:gd name="T73" fmla="*/ 64 h 72"/>
              <a:gd name="T74" fmla="*/ 50 w 126"/>
              <a:gd name="T75" fmla="*/ 68 h 72"/>
              <a:gd name="T76" fmla="*/ 44 w 126"/>
              <a:gd name="T77" fmla="*/ 72 h 72"/>
              <a:gd name="T78" fmla="*/ 38 w 126"/>
              <a:gd name="T79" fmla="*/ 72 h 72"/>
              <a:gd name="T80" fmla="*/ 30 w 126"/>
              <a:gd name="T81" fmla="*/ 72 h 72"/>
              <a:gd name="T82" fmla="*/ 24 w 126"/>
              <a:gd name="T83" fmla="*/ 70 h 72"/>
              <a:gd name="T84" fmla="*/ 18 w 126"/>
              <a:gd name="T85" fmla="*/ 70 h 72"/>
              <a:gd name="T86" fmla="*/ 10 w 126"/>
              <a:gd name="T87" fmla="*/ 70 h 72"/>
              <a:gd name="T88" fmla="*/ 12 w 126"/>
              <a:gd name="T89" fmla="*/ 60 h 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6"/>
              <a:gd name="T136" fmla="*/ 0 h 72"/>
              <a:gd name="T137" fmla="*/ 126 w 126"/>
              <a:gd name="T138" fmla="*/ 72 h 7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6" h="72">
                <a:moveTo>
                  <a:pt x="12" y="60"/>
                </a:moveTo>
                <a:lnTo>
                  <a:pt x="20" y="58"/>
                </a:lnTo>
                <a:lnTo>
                  <a:pt x="28" y="56"/>
                </a:lnTo>
                <a:lnTo>
                  <a:pt x="36" y="52"/>
                </a:lnTo>
                <a:lnTo>
                  <a:pt x="42" y="44"/>
                </a:lnTo>
                <a:lnTo>
                  <a:pt x="32" y="40"/>
                </a:lnTo>
                <a:lnTo>
                  <a:pt x="20" y="32"/>
                </a:lnTo>
                <a:lnTo>
                  <a:pt x="16" y="36"/>
                </a:lnTo>
                <a:lnTo>
                  <a:pt x="6" y="34"/>
                </a:lnTo>
                <a:lnTo>
                  <a:pt x="0" y="32"/>
                </a:lnTo>
                <a:lnTo>
                  <a:pt x="2" y="28"/>
                </a:lnTo>
                <a:lnTo>
                  <a:pt x="6" y="20"/>
                </a:lnTo>
                <a:lnTo>
                  <a:pt x="6" y="8"/>
                </a:lnTo>
                <a:lnTo>
                  <a:pt x="18" y="6"/>
                </a:lnTo>
                <a:lnTo>
                  <a:pt x="24" y="8"/>
                </a:lnTo>
                <a:lnTo>
                  <a:pt x="30" y="10"/>
                </a:lnTo>
                <a:lnTo>
                  <a:pt x="38" y="12"/>
                </a:lnTo>
                <a:lnTo>
                  <a:pt x="38" y="4"/>
                </a:lnTo>
                <a:lnTo>
                  <a:pt x="48" y="0"/>
                </a:lnTo>
                <a:lnTo>
                  <a:pt x="56" y="2"/>
                </a:lnTo>
                <a:lnTo>
                  <a:pt x="62" y="4"/>
                </a:lnTo>
                <a:lnTo>
                  <a:pt x="68" y="6"/>
                </a:lnTo>
                <a:lnTo>
                  <a:pt x="86" y="6"/>
                </a:lnTo>
                <a:lnTo>
                  <a:pt x="100" y="6"/>
                </a:lnTo>
                <a:lnTo>
                  <a:pt x="112" y="6"/>
                </a:lnTo>
                <a:lnTo>
                  <a:pt x="126" y="12"/>
                </a:lnTo>
                <a:lnTo>
                  <a:pt x="122" y="18"/>
                </a:lnTo>
                <a:lnTo>
                  <a:pt x="118" y="24"/>
                </a:lnTo>
                <a:lnTo>
                  <a:pt x="114" y="30"/>
                </a:lnTo>
                <a:lnTo>
                  <a:pt x="106" y="36"/>
                </a:lnTo>
                <a:lnTo>
                  <a:pt x="100" y="42"/>
                </a:lnTo>
                <a:lnTo>
                  <a:pt x="88" y="50"/>
                </a:lnTo>
                <a:lnTo>
                  <a:pt x="76" y="52"/>
                </a:lnTo>
                <a:lnTo>
                  <a:pt x="68" y="52"/>
                </a:lnTo>
                <a:lnTo>
                  <a:pt x="60" y="56"/>
                </a:lnTo>
                <a:lnTo>
                  <a:pt x="56" y="58"/>
                </a:lnTo>
                <a:lnTo>
                  <a:pt x="50" y="64"/>
                </a:lnTo>
                <a:lnTo>
                  <a:pt x="50" y="68"/>
                </a:lnTo>
                <a:lnTo>
                  <a:pt x="44" y="72"/>
                </a:lnTo>
                <a:lnTo>
                  <a:pt x="38" y="72"/>
                </a:lnTo>
                <a:lnTo>
                  <a:pt x="30" y="72"/>
                </a:lnTo>
                <a:lnTo>
                  <a:pt x="24" y="70"/>
                </a:lnTo>
                <a:lnTo>
                  <a:pt x="18" y="70"/>
                </a:lnTo>
                <a:lnTo>
                  <a:pt x="10" y="70"/>
                </a:lnTo>
                <a:lnTo>
                  <a:pt x="12" y="6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6" name="Freeform 211"/>
          <p:cNvSpPr>
            <a:spLocks noChangeAspect="1"/>
          </p:cNvSpPr>
          <p:nvPr/>
        </p:nvSpPr>
        <p:spPr bwMode="auto">
          <a:xfrm>
            <a:off x="5719763" y="2944813"/>
            <a:ext cx="401637" cy="228600"/>
          </a:xfrm>
          <a:custGeom>
            <a:avLst/>
            <a:gdLst>
              <a:gd name="T0" fmla="*/ 0 w 270"/>
              <a:gd name="T1" fmla="*/ 10 h 154"/>
              <a:gd name="T2" fmla="*/ 74 w 270"/>
              <a:gd name="T3" fmla="*/ 18 h 154"/>
              <a:gd name="T4" fmla="*/ 110 w 270"/>
              <a:gd name="T5" fmla="*/ 38 h 154"/>
              <a:gd name="T6" fmla="*/ 136 w 270"/>
              <a:gd name="T7" fmla="*/ 36 h 154"/>
              <a:gd name="T8" fmla="*/ 152 w 270"/>
              <a:gd name="T9" fmla="*/ 50 h 154"/>
              <a:gd name="T10" fmla="*/ 160 w 270"/>
              <a:gd name="T11" fmla="*/ 62 h 154"/>
              <a:gd name="T12" fmla="*/ 170 w 270"/>
              <a:gd name="T13" fmla="*/ 68 h 154"/>
              <a:gd name="T14" fmla="*/ 194 w 270"/>
              <a:gd name="T15" fmla="*/ 82 h 154"/>
              <a:gd name="T16" fmla="*/ 202 w 270"/>
              <a:gd name="T17" fmla="*/ 92 h 154"/>
              <a:gd name="T18" fmla="*/ 214 w 270"/>
              <a:gd name="T19" fmla="*/ 74 h 154"/>
              <a:gd name="T20" fmla="*/ 228 w 270"/>
              <a:gd name="T21" fmla="*/ 64 h 154"/>
              <a:gd name="T22" fmla="*/ 230 w 270"/>
              <a:gd name="T23" fmla="*/ 72 h 154"/>
              <a:gd name="T24" fmla="*/ 232 w 270"/>
              <a:gd name="T25" fmla="*/ 78 h 154"/>
              <a:gd name="T26" fmla="*/ 244 w 270"/>
              <a:gd name="T27" fmla="*/ 80 h 154"/>
              <a:gd name="T28" fmla="*/ 260 w 270"/>
              <a:gd name="T29" fmla="*/ 84 h 154"/>
              <a:gd name="T30" fmla="*/ 264 w 270"/>
              <a:gd name="T31" fmla="*/ 96 h 154"/>
              <a:gd name="T32" fmla="*/ 240 w 270"/>
              <a:gd name="T33" fmla="*/ 104 h 154"/>
              <a:gd name="T34" fmla="*/ 226 w 270"/>
              <a:gd name="T35" fmla="*/ 102 h 154"/>
              <a:gd name="T36" fmla="*/ 238 w 270"/>
              <a:gd name="T37" fmla="*/ 92 h 154"/>
              <a:gd name="T38" fmla="*/ 226 w 270"/>
              <a:gd name="T39" fmla="*/ 92 h 154"/>
              <a:gd name="T40" fmla="*/ 216 w 270"/>
              <a:gd name="T41" fmla="*/ 100 h 154"/>
              <a:gd name="T42" fmla="*/ 208 w 270"/>
              <a:gd name="T43" fmla="*/ 112 h 154"/>
              <a:gd name="T44" fmla="*/ 194 w 270"/>
              <a:gd name="T45" fmla="*/ 118 h 154"/>
              <a:gd name="T46" fmla="*/ 200 w 270"/>
              <a:gd name="T47" fmla="*/ 124 h 154"/>
              <a:gd name="T48" fmla="*/ 210 w 270"/>
              <a:gd name="T49" fmla="*/ 132 h 154"/>
              <a:gd name="T50" fmla="*/ 206 w 270"/>
              <a:gd name="T51" fmla="*/ 152 h 154"/>
              <a:gd name="T52" fmla="*/ 190 w 270"/>
              <a:gd name="T53" fmla="*/ 152 h 154"/>
              <a:gd name="T54" fmla="*/ 182 w 270"/>
              <a:gd name="T55" fmla="*/ 138 h 154"/>
              <a:gd name="T56" fmla="*/ 164 w 270"/>
              <a:gd name="T57" fmla="*/ 134 h 154"/>
              <a:gd name="T58" fmla="*/ 140 w 270"/>
              <a:gd name="T59" fmla="*/ 122 h 154"/>
              <a:gd name="T60" fmla="*/ 118 w 270"/>
              <a:gd name="T61" fmla="*/ 106 h 154"/>
              <a:gd name="T62" fmla="*/ 104 w 270"/>
              <a:gd name="T63" fmla="*/ 88 h 154"/>
              <a:gd name="T64" fmla="*/ 80 w 270"/>
              <a:gd name="T65" fmla="*/ 82 h 154"/>
              <a:gd name="T66" fmla="*/ 72 w 270"/>
              <a:gd name="T67" fmla="*/ 72 h 154"/>
              <a:gd name="T68" fmla="*/ 64 w 270"/>
              <a:gd name="T69" fmla="*/ 60 h 154"/>
              <a:gd name="T70" fmla="*/ 38 w 270"/>
              <a:gd name="T71" fmla="*/ 58 h 154"/>
              <a:gd name="T72" fmla="*/ 26 w 270"/>
              <a:gd name="T73" fmla="*/ 74 h 154"/>
              <a:gd name="T74" fmla="*/ 10 w 270"/>
              <a:gd name="T75" fmla="*/ 76 h 15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70"/>
              <a:gd name="T115" fmla="*/ 0 h 154"/>
              <a:gd name="T116" fmla="*/ 270 w 270"/>
              <a:gd name="T117" fmla="*/ 154 h 15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70" h="154">
                <a:moveTo>
                  <a:pt x="10" y="76"/>
                </a:moveTo>
                <a:lnTo>
                  <a:pt x="0" y="10"/>
                </a:lnTo>
                <a:lnTo>
                  <a:pt x="34" y="0"/>
                </a:lnTo>
                <a:lnTo>
                  <a:pt x="74" y="18"/>
                </a:lnTo>
                <a:lnTo>
                  <a:pt x="92" y="40"/>
                </a:lnTo>
                <a:lnTo>
                  <a:pt x="110" y="38"/>
                </a:lnTo>
                <a:lnTo>
                  <a:pt x="124" y="36"/>
                </a:lnTo>
                <a:lnTo>
                  <a:pt x="136" y="36"/>
                </a:lnTo>
                <a:lnTo>
                  <a:pt x="146" y="44"/>
                </a:lnTo>
                <a:lnTo>
                  <a:pt x="152" y="50"/>
                </a:lnTo>
                <a:lnTo>
                  <a:pt x="158" y="56"/>
                </a:lnTo>
                <a:lnTo>
                  <a:pt x="160" y="62"/>
                </a:lnTo>
                <a:lnTo>
                  <a:pt x="162" y="66"/>
                </a:lnTo>
                <a:lnTo>
                  <a:pt x="170" y="68"/>
                </a:lnTo>
                <a:lnTo>
                  <a:pt x="174" y="82"/>
                </a:lnTo>
                <a:lnTo>
                  <a:pt x="194" y="82"/>
                </a:lnTo>
                <a:lnTo>
                  <a:pt x="196" y="90"/>
                </a:lnTo>
                <a:lnTo>
                  <a:pt x="202" y="92"/>
                </a:lnTo>
                <a:lnTo>
                  <a:pt x="208" y="82"/>
                </a:lnTo>
                <a:lnTo>
                  <a:pt x="214" y="74"/>
                </a:lnTo>
                <a:lnTo>
                  <a:pt x="218" y="72"/>
                </a:lnTo>
                <a:lnTo>
                  <a:pt x="228" y="64"/>
                </a:lnTo>
                <a:lnTo>
                  <a:pt x="234" y="64"/>
                </a:lnTo>
                <a:lnTo>
                  <a:pt x="230" y="72"/>
                </a:lnTo>
                <a:lnTo>
                  <a:pt x="228" y="76"/>
                </a:lnTo>
                <a:lnTo>
                  <a:pt x="232" y="78"/>
                </a:lnTo>
                <a:lnTo>
                  <a:pt x="234" y="78"/>
                </a:lnTo>
                <a:lnTo>
                  <a:pt x="244" y="80"/>
                </a:lnTo>
                <a:lnTo>
                  <a:pt x="248" y="76"/>
                </a:lnTo>
                <a:lnTo>
                  <a:pt x="260" y="84"/>
                </a:lnTo>
                <a:lnTo>
                  <a:pt x="270" y="88"/>
                </a:lnTo>
                <a:lnTo>
                  <a:pt x="264" y="96"/>
                </a:lnTo>
                <a:lnTo>
                  <a:pt x="254" y="100"/>
                </a:lnTo>
                <a:lnTo>
                  <a:pt x="240" y="104"/>
                </a:lnTo>
                <a:lnTo>
                  <a:pt x="234" y="102"/>
                </a:lnTo>
                <a:lnTo>
                  <a:pt x="226" y="102"/>
                </a:lnTo>
                <a:lnTo>
                  <a:pt x="238" y="96"/>
                </a:lnTo>
                <a:lnTo>
                  <a:pt x="238" y="92"/>
                </a:lnTo>
                <a:lnTo>
                  <a:pt x="230" y="86"/>
                </a:lnTo>
                <a:lnTo>
                  <a:pt x="226" y="92"/>
                </a:lnTo>
                <a:lnTo>
                  <a:pt x="216" y="90"/>
                </a:lnTo>
                <a:lnTo>
                  <a:pt x="216" y="100"/>
                </a:lnTo>
                <a:lnTo>
                  <a:pt x="210" y="102"/>
                </a:lnTo>
                <a:lnTo>
                  <a:pt x="208" y="112"/>
                </a:lnTo>
                <a:lnTo>
                  <a:pt x="194" y="112"/>
                </a:lnTo>
                <a:lnTo>
                  <a:pt x="194" y="118"/>
                </a:lnTo>
                <a:lnTo>
                  <a:pt x="196" y="120"/>
                </a:lnTo>
                <a:lnTo>
                  <a:pt x="200" y="124"/>
                </a:lnTo>
                <a:lnTo>
                  <a:pt x="206" y="128"/>
                </a:lnTo>
                <a:lnTo>
                  <a:pt x="210" y="132"/>
                </a:lnTo>
                <a:lnTo>
                  <a:pt x="210" y="142"/>
                </a:lnTo>
                <a:lnTo>
                  <a:pt x="206" y="152"/>
                </a:lnTo>
                <a:lnTo>
                  <a:pt x="200" y="154"/>
                </a:lnTo>
                <a:lnTo>
                  <a:pt x="190" y="152"/>
                </a:lnTo>
                <a:lnTo>
                  <a:pt x="188" y="142"/>
                </a:lnTo>
                <a:lnTo>
                  <a:pt x="182" y="138"/>
                </a:lnTo>
                <a:lnTo>
                  <a:pt x="176" y="138"/>
                </a:lnTo>
                <a:lnTo>
                  <a:pt x="164" y="134"/>
                </a:lnTo>
                <a:lnTo>
                  <a:pt x="152" y="124"/>
                </a:lnTo>
                <a:lnTo>
                  <a:pt x="140" y="122"/>
                </a:lnTo>
                <a:lnTo>
                  <a:pt x="130" y="114"/>
                </a:lnTo>
                <a:lnTo>
                  <a:pt x="118" y="106"/>
                </a:lnTo>
                <a:lnTo>
                  <a:pt x="110" y="96"/>
                </a:lnTo>
                <a:lnTo>
                  <a:pt x="104" y="88"/>
                </a:lnTo>
                <a:lnTo>
                  <a:pt x="100" y="82"/>
                </a:lnTo>
                <a:lnTo>
                  <a:pt x="80" y="82"/>
                </a:lnTo>
                <a:lnTo>
                  <a:pt x="74" y="80"/>
                </a:lnTo>
                <a:lnTo>
                  <a:pt x="72" y="72"/>
                </a:lnTo>
                <a:lnTo>
                  <a:pt x="70" y="66"/>
                </a:lnTo>
                <a:lnTo>
                  <a:pt x="64" y="60"/>
                </a:lnTo>
                <a:lnTo>
                  <a:pt x="48" y="54"/>
                </a:lnTo>
                <a:lnTo>
                  <a:pt x="38" y="58"/>
                </a:lnTo>
                <a:lnTo>
                  <a:pt x="26" y="68"/>
                </a:lnTo>
                <a:lnTo>
                  <a:pt x="26" y="74"/>
                </a:lnTo>
                <a:lnTo>
                  <a:pt x="26" y="78"/>
                </a:lnTo>
                <a:lnTo>
                  <a:pt x="10" y="7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7" name="Freeform 212"/>
          <p:cNvSpPr>
            <a:spLocks noChangeAspect="1"/>
          </p:cNvSpPr>
          <p:nvPr/>
        </p:nvSpPr>
        <p:spPr bwMode="auto">
          <a:xfrm>
            <a:off x="5605463" y="2641600"/>
            <a:ext cx="849312" cy="401638"/>
          </a:xfrm>
          <a:custGeom>
            <a:avLst/>
            <a:gdLst>
              <a:gd name="T0" fmla="*/ 108 w 570"/>
              <a:gd name="T1" fmla="*/ 248 h 270"/>
              <a:gd name="T2" fmla="*/ 102 w 570"/>
              <a:gd name="T3" fmla="*/ 236 h 270"/>
              <a:gd name="T4" fmla="*/ 84 w 570"/>
              <a:gd name="T5" fmla="*/ 222 h 270"/>
              <a:gd name="T6" fmla="*/ 58 w 570"/>
              <a:gd name="T7" fmla="*/ 194 h 270"/>
              <a:gd name="T8" fmla="*/ 70 w 570"/>
              <a:gd name="T9" fmla="*/ 184 h 270"/>
              <a:gd name="T10" fmla="*/ 92 w 570"/>
              <a:gd name="T11" fmla="*/ 168 h 270"/>
              <a:gd name="T12" fmla="*/ 80 w 570"/>
              <a:gd name="T13" fmla="*/ 152 h 270"/>
              <a:gd name="T14" fmla="*/ 64 w 570"/>
              <a:gd name="T15" fmla="*/ 152 h 270"/>
              <a:gd name="T16" fmla="*/ 36 w 570"/>
              <a:gd name="T17" fmla="*/ 152 h 270"/>
              <a:gd name="T18" fmla="*/ 10 w 570"/>
              <a:gd name="T19" fmla="*/ 126 h 270"/>
              <a:gd name="T20" fmla="*/ 0 w 570"/>
              <a:gd name="T21" fmla="*/ 126 h 270"/>
              <a:gd name="T22" fmla="*/ 10 w 570"/>
              <a:gd name="T23" fmla="*/ 88 h 270"/>
              <a:gd name="T24" fmla="*/ 24 w 570"/>
              <a:gd name="T25" fmla="*/ 82 h 270"/>
              <a:gd name="T26" fmla="*/ 86 w 570"/>
              <a:gd name="T27" fmla="*/ 72 h 270"/>
              <a:gd name="T28" fmla="*/ 122 w 570"/>
              <a:gd name="T29" fmla="*/ 86 h 270"/>
              <a:gd name="T30" fmla="*/ 170 w 570"/>
              <a:gd name="T31" fmla="*/ 86 h 270"/>
              <a:gd name="T32" fmla="*/ 202 w 570"/>
              <a:gd name="T33" fmla="*/ 84 h 270"/>
              <a:gd name="T34" fmla="*/ 184 w 570"/>
              <a:gd name="T35" fmla="*/ 56 h 270"/>
              <a:gd name="T36" fmla="*/ 188 w 570"/>
              <a:gd name="T37" fmla="*/ 36 h 270"/>
              <a:gd name="T38" fmla="*/ 270 w 570"/>
              <a:gd name="T39" fmla="*/ 10 h 270"/>
              <a:gd name="T40" fmla="*/ 320 w 570"/>
              <a:gd name="T41" fmla="*/ 22 h 270"/>
              <a:gd name="T42" fmla="*/ 370 w 570"/>
              <a:gd name="T43" fmla="*/ 32 h 270"/>
              <a:gd name="T44" fmla="*/ 396 w 570"/>
              <a:gd name="T45" fmla="*/ 28 h 270"/>
              <a:gd name="T46" fmla="*/ 472 w 570"/>
              <a:gd name="T47" fmla="*/ 84 h 270"/>
              <a:gd name="T48" fmla="*/ 486 w 570"/>
              <a:gd name="T49" fmla="*/ 84 h 270"/>
              <a:gd name="T50" fmla="*/ 534 w 570"/>
              <a:gd name="T51" fmla="*/ 94 h 270"/>
              <a:gd name="T52" fmla="*/ 564 w 570"/>
              <a:gd name="T53" fmla="*/ 112 h 270"/>
              <a:gd name="T54" fmla="*/ 544 w 570"/>
              <a:gd name="T55" fmla="*/ 130 h 270"/>
              <a:gd name="T56" fmla="*/ 540 w 570"/>
              <a:gd name="T57" fmla="*/ 154 h 270"/>
              <a:gd name="T58" fmla="*/ 522 w 570"/>
              <a:gd name="T59" fmla="*/ 160 h 270"/>
              <a:gd name="T60" fmla="*/ 510 w 570"/>
              <a:gd name="T61" fmla="*/ 186 h 270"/>
              <a:gd name="T62" fmla="*/ 510 w 570"/>
              <a:gd name="T63" fmla="*/ 210 h 270"/>
              <a:gd name="T64" fmla="*/ 492 w 570"/>
              <a:gd name="T65" fmla="*/ 228 h 270"/>
              <a:gd name="T66" fmla="*/ 448 w 570"/>
              <a:gd name="T67" fmla="*/ 228 h 270"/>
              <a:gd name="T68" fmla="*/ 418 w 570"/>
              <a:gd name="T69" fmla="*/ 234 h 270"/>
              <a:gd name="T70" fmla="*/ 386 w 570"/>
              <a:gd name="T71" fmla="*/ 242 h 270"/>
              <a:gd name="T72" fmla="*/ 358 w 570"/>
              <a:gd name="T73" fmla="*/ 264 h 270"/>
              <a:gd name="T74" fmla="*/ 346 w 570"/>
              <a:gd name="T75" fmla="*/ 260 h 270"/>
              <a:gd name="T76" fmla="*/ 314 w 570"/>
              <a:gd name="T77" fmla="*/ 244 h 270"/>
              <a:gd name="T78" fmla="*/ 244 w 570"/>
              <a:gd name="T79" fmla="*/ 218 h 270"/>
              <a:gd name="T80" fmla="*/ 152 w 570"/>
              <a:gd name="T81" fmla="*/ 188 h 270"/>
              <a:gd name="T82" fmla="*/ 140 w 570"/>
              <a:gd name="T83" fmla="*/ 242 h 2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70"/>
              <a:gd name="T127" fmla="*/ 0 h 270"/>
              <a:gd name="T128" fmla="*/ 570 w 570"/>
              <a:gd name="T129" fmla="*/ 270 h 2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70" h="270">
                <a:moveTo>
                  <a:pt x="118" y="238"/>
                </a:moveTo>
                <a:lnTo>
                  <a:pt x="110" y="240"/>
                </a:lnTo>
                <a:lnTo>
                  <a:pt x="108" y="248"/>
                </a:lnTo>
                <a:lnTo>
                  <a:pt x="108" y="252"/>
                </a:lnTo>
                <a:lnTo>
                  <a:pt x="104" y="248"/>
                </a:lnTo>
                <a:lnTo>
                  <a:pt x="102" y="236"/>
                </a:lnTo>
                <a:lnTo>
                  <a:pt x="102" y="230"/>
                </a:lnTo>
                <a:lnTo>
                  <a:pt x="92" y="224"/>
                </a:lnTo>
                <a:lnTo>
                  <a:pt x="84" y="222"/>
                </a:lnTo>
                <a:lnTo>
                  <a:pt x="72" y="210"/>
                </a:lnTo>
                <a:lnTo>
                  <a:pt x="62" y="200"/>
                </a:lnTo>
                <a:lnTo>
                  <a:pt x="58" y="194"/>
                </a:lnTo>
                <a:lnTo>
                  <a:pt x="64" y="194"/>
                </a:lnTo>
                <a:lnTo>
                  <a:pt x="76" y="196"/>
                </a:lnTo>
                <a:lnTo>
                  <a:pt x="70" y="184"/>
                </a:lnTo>
                <a:lnTo>
                  <a:pt x="82" y="182"/>
                </a:lnTo>
                <a:lnTo>
                  <a:pt x="94" y="182"/>
                </a:lnTo>
                <a:lnTo>
                  <a:pt x="92" y="168"/>
                </a:lnTo>
                <a:lnTo>
                  <a:pt x="92" y="158"/>
                </a:lnTo>
                <a:lnTo>
                  <a:pt x="88" y="152"/>
                </a:lnTo>
                <a:lnTo>
                  <a:pt x="80" y="152"/>
                </a:lnTo>
                <a:lnTo>
                  <a:pt x="74" y="156"/>
                </a:lnTo>
                <a:lnTo>
                  <a:pt x="70" y="154"/>
                </a:lnTo>
                <a:lnTo>
                  <a:pt x="64" y="152"/>
                </a:lnTo>
                <a:lnTo>
                  <a:pt x="52" y="152"/>
                </a:lnTo>
                <a:lnTo>
                  <a:pt x="42" y="162"/>
                </a:lnTo>
                <a:lnTo>
                  <a:pt x="36" y="152"/>
                </a:lnTo>
                <a:lnTo>
                  <a:pt x="24" y="136"/>
                </a:lnTo>
                <a:lnTo>
                  <a:pt x="10" y="136"/>
                </a:lnTo>
                <a:lnTo>
                  <a:pt x="10" y="126"/>
                </a:lnTo>
                <a:lnTo>
                  <a:pt x="4" y="128"/>
                </a:lnTo>
                <a:lnTo>
                  <a:pt x="0" y="128"/>
                </a:lnTo>
                <a:lnTo>
                  <a:pt x="0" y="126"/>
                </a:lnTo>
                <a:lnTo>
                  <a:pt x="0" y="110"/>
                </a:lnTo>
                <a:lnTo>
                  <a:pt x="0" y="96"/>
                </a:lnTo>
                <a:lnTo>
                  <a:pt x="10" y="88"/>
                </a:lnTo>
                <a:lnTo>
                  <a:pt x="18" y="98"/>
                </a:lnTo>
                <a:lnTo>
                  <a:pt x="26" y="94"/>
                </a:lnTo>
                <a:lnTo>
                  <a:pt x="24" y="82"/>
                </a:lnTo>
                <a:lnTo>
                  <a:pt x="48" y="62"/>
                </a:lnTo>
                <a:lnTo>
                  <a:pt x="68" y="66"/>
                </a:lnTo>
                <a:lnTo>
                  <a:pt x="86" y="72"/>
                </a:lnTo>
                <a:lnTo>
                  <a:pt x="102" y="84"/>
                </a:lnTo>
                <a:lnTo>
                  <a:pt x="110" y="82"/>
                </a:lnTo>
                <a:lnTo>
                  <a:pt x="122" y="86"/>
                </a:lnTo>
                <a:lnTo>
                  <a:pt x="128" y="78"/>
                </a:lnTo>
                <a:lnTo>
                  <a:pt x="160" y="78"/>
                </a:lnTo>
                <a:lnTo>
                  <a:pt x="170" y="86"/>
                </a:lnTo>
                <a:lnTo>
                  <a:pt x="176" y="86"/>
                </a:lnTo>
                <a:lnTo>
                  <a:pt x="186" y="84"/>
                </a:lnTo>
                <a:lnTo>
                  <a:pt x="202" y="84"/>
                </a:lnTo>
                <a:lnTo>
                  <a:pt x="204" y="70"/>
                </a:lnTo>
                <a:lnTo>
                  <a:pt x="180" y="62"/>
                </a:lnTo>
                <a:lnTo>
                  <a:pt x="184" y="56"/>
                </a:lnTo>
                <a:lnTo>
                  <a:pt x="186" y="44"/>
                </a:lnTo>
                <a:lnTo>
                  <a:pt x="200" y="42"/>
                </a:lnTo>
                <a:lnTo>
                  <a:pt x="188" y="36"/>
                </a:lnTo>
                <a:lnTo>
                  <a:pt x="182" y="26"/>
                </a:lnTo>
                <a:lnTo>
                  <a:pt x="204" y="24"/>
                </a:lnTo>
                <a:lnTo>
                  <a:pt x="270" y="10"/>
                </a:lnTo>
                <a:lnTo>
                  <a:pt x="280" y="0"/>
                </a:lnTo>
                <a:lnTo>
                  <a:pt x="308" y="4"/>
                </a:lnTo>
                <a:lnTo>
                  <a:pt x="320" y="22"/>
                </a:lnTo>
                <a:lnTo>
                  <a:pt x="354" y="26"/>
                </a:lnTo>
                <a:lnTo>
                  <a:pt x="352" y="32"/>
                </a:lnTo>
                <a:lnTo>
                  <a:pt x="370" y="32"/>
                </a:lnTo>
                <a:lnTo>
                  <a:pt x="388" y="18"/>
                </a:lnTo>
                <a:lnTo>
                  <a:pt x="396" y="18"/>
                </a:lnTo>
                <a:lnTo>
                  <a:pt x="396" y="28"/>
                </a:lnTo>
                <a:lnTo>
                  <a:pt x="412" y="34"/>
                </a:lnTo>
                <a:lnTo>
                  <a:pt x="464" y="82"/>
                </a:lnTo>
                <a:lnTo>
                  <a:pt x="472" y="84"/>
                </a:lnTo>
                <a:lnTo>
                  <a:pt x="472" y="74"/>
                </a:lnTo>
                <a:lnTo>
                  <a:pt x="484" y="76"/>
                </a:lnTo>
                <a:lnTo>
                  <a:pt x="486" y="84"/>
                </a:lnTo>
                <a:lnTo>
                  <a:pt x="506" y="86"/>
                </a:lnTo>
                <a:lnTo>
                  <a:pt x="510" y="78"/>
                </a:lnTo>
                <a:lnTo>
                  <a:pt x="534" y="94"/>
                </a:lnTo>
                <a:lnTo>
                  <a:pt x="550" y="104"/>
                </a:lnTo>
                <a:lnTo>
                  <a:pt x="570" y="108"/>
                </a:lnTo>
                <a:lnTo>
                  <a:pt x="564" y="112"/>
                </a:lnTo>
                <a:lnTo>
                  <a:pt x="562" y="116"/>
                </a:lnTo>
                <a:lnTo>
                  <a:pt x="558" y="120"/>
                </a:lnTo>
                <a:lnTo>
                  <a:pt x="544" y="130"/>
                </a:lnTo>
                <a:lnTo>
                  <a:pt x="556" y="144"/>
                </a:lnTo>
                <a:lnTo>
                  <a:pt x="548" y="152"/>
                </a:lnTo>
                <a:lnTo>
                  <a:pt x="540" y="154"/>
                </a:lnTo>
                <a:lnTo>
                  <a:pt x="532" y="152"/>
                </a:lnTo>
                <a:lnTo>
                  <a:pt x="518" y="148"/>
                </a:lnTo>
                <a:lnTo>
                  <a:pt x="522" y="160"/>
                </a:lnTo>
                <a:lnTo>
                  <a:pt x="522" y="176"/>
                </a:lnTo>
                <a:lnTo>
                  <a:pt x="520" y="184"/>
                </a:lnTo>
                <a:lnTo>
                  <a:pt x="510" y="186"/>
                </a:lnTo>
                <a:lnTo>
                  <a:pt x="498" y="182"/>
                </a:lnTo>
                <a:lnTo>
                  <a:pt x="500" y="190"/>
                </a:lnTo>
                <a:lnTo>
                  <a:pt x="510" y="210"/>
                </a:lnTo>
                <a:lnTo>
                  <a:pt x="512" y="224"/>
                </a:lnTo>
                <a:lnTo>
                  <a:pt x="506" y="234"/>
                </a:lnTo>
                <a:lnTo>
                  <a:pt x="492" y="228"/>
                </a:lnTo>
                <a:lnTo>
                  <a:pt x="480" y="228"/>
                </a:lnTo>
                <a:lnTo>
                  <a:pt x="460" y="228"/>
                </a:lnTo>
                <a:lnTo>
                  <a:pt x="448" y="228"/>
                </a:lnTo>
                <a:lnTo>
                  <a:pt x="428" y="222"/>
                </a:lnTo>
                <a:lnTo>
                  <a:pt x="418" y="226"/>
                </a:lnTo>
                <a:lnTo>
                  <a:pt x="418" y="234"/>
                </a:lnTo>
                <a:lnTo>
                  <a:pt x="398" y="228"/>
                </a:lnTo>
                <a:lnTo>
                  <a:pt x="386" y="230"/>
                </a:lnTo>
                <a:lnTo>
                  <a:pt x="386" y="242"/>
                </a:lnTo>
                <a:lnTo>
                  <a:pt x="380" y="242"/>
                </a:lnTo>
                <a:lnTo>
                  <a:pt x="360" y="260"/>
                </a:lnTo>
                <a:lnTo>
                  <a:pt x="358" y="264"/>
                </a:lnTo>
                <a:lnTo>
                  <a:pt x="354" y="270"/>
                </a:lnTo>
                <a:lnTo>
                  <a:pt x="348" y="268"/>
                </a:lnTo>
                <a:lnTo>
                  <a:pt x="346" y="260"/>
                </a:lnTo>
                <a:lnTo>
                  <a:pt x="326" y="260"/>
                </a:lnTo>
                <a:lnTo>
                  <a:pt x="322" y="246"/>
                </a:lnTo>
                <a:lnTo>
                  <a:pt x="314" y="244"/>
                </a:lnTo>
                <a:lnTo>
                  <a:pt x="310" y="234"/>
                </a:lnTo>
                <a:lnTo>
                  <a:pt x="288" y="214"/>
                </a:lnTo>
                <a:lnTo>
                  <a:pt x="244" y="218"/>
                </a:lnTo>
                <a:lnTo>
                  <a:pt x="226" y="196"/>
                </a:lnTo>
                <a:lnTo>
                  <a:pt x="186" y="178"/>
                </a:lnTo>
                <a:lnTo>
                  <a:pt x="152" y="188"/>
                </a:lnTo>
                <a:lnTo>
                  <a:pt x="162" y="254"/>
                </a:lnTo>
                <a:lnTo>
                  <a:pt x="154" y="254"/>
                </a:lnTo>
                <a:lnTo>
                  <a:pt x="140" y="242"/>
                </a:lnTo>
                <a:lnTo>
                  <a:pt x="130" y="238"/>
                </a:lnTo>
                <a:lnTo>
                  <a:pt x="118" y="238"/>
                </a:lnTo>
                <a:close/>
              </a:path>
            </a:pathLst>
          </a:custGeom>
          <a:solidFill>
            <a:srgbClr val="003399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8" name="Freeform 213"/>
          <p:cNvSpPr>
            <a:spLocks noChangeAspect="1"/>
          </p:cNvSpPr>
          <p:nvPr/>
        </p:nvSpPr>
        <p:spPr bwMode="auto">
          <a:xfrm>
            <a:off x="5444861" y="3080069"/>
            <a:ext cx="84402" cy="45719"/>
          </a:xfrm>
          <a:custGeom>
            <a:avLst/>
            <a:gdLst>
              <a:gd name="T0" fmla="*/ 0 w 24"/>
              <a:gd name="T1" fmla="*/ 2 h 14"/>
              <a:gd name="T2" fmla="*/ 8 w 24"/>
              <a:gd name="T3" fmla="*/ 0 h 14"/>
              <a:gd name="T4" fmla="*/ 18 w 24"/>
              <a:gd name="T5" fmla="*/ 8 h 14"/>
              <a:gd name="T6" fmla="*/ 24 w 24"/>
              <a:gd name="T7" fmla="*/ 12 h 14"/>
              <a:gd name="T8" fmla="*/ 16 w 24"/>
              <a:gd name="T9" fmla="*/ 14 h 14"/>
              <a:gd name="T10" fmla="*/ 12 w 24"/>
              <a:gd name="T11" fmla="*/ 14 h 14"/>
              <a:gd name="T12" fmla="*/ 6 w 24"/>
              <a:gd name="T13" fmla="*/ 10 h 14"/>
              <a:gd name="T14" fmla="*/ 0 w 24"/>
              <a:gd name="T15" fmla="*/ 2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"/>
              <a:gd name="T25" fmla="*/ 0 h 14"/>
              <a:gd name="T26" fmla="*/ 24 w 24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" h="14">
                <a:moveTo>
                  <a:pt x="0" y="2"/>
                </a:moveTo>
                <a:lnTo>
                  <a:pt x="8" y="0"/>
                </a:lnTo>
                <a:lnTo>
                  <a:pt x="18" y="8"/>
                </a:lnTo>
                <a:lnTo>
                  <a:pt x="24" y="12"/>
                </a:lnTo>
                <a:lnTo>
                  <a:pt x="16" y="14"/>
                </a:lnTo>
                <a:lnTo>
                  <a:pt x="12" y="14"/>
                </a:lnTo>
                <a:lnTo>
                  <a:pt x="6" y="10"/>
                </a:lnTo>
                <a:lnTo>
                  <a:pt x="0" y="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19" name="Group 214"/>
          <p:cNvGrpSpPr>
            <a:grpSpLocks/>
          </p:cNvGrpSpPr>
          <p:nvPr/>
        </p:nvGrpSpPr>
        <p:grpSpPr bwMode="auto">
          <a:xfrm>
            <a:off x="4895850" y="2109906"/>
            <a:ext cx="3032125" cy="950794"/>
            <a:chOff x="2991" y="846"/>
            <a:chExt cx="1910" cy="608"/>
          </a:xfrm>
          <a:solidFill>
            <a:srgbClr val="003399"/>
          </a:solidFill>
        </p:grpSpPr>
        <p:sp>
          <p:nvSpPr>
            <p:cNvPr id="520" name="Freeform 215"/>
            <p:cNvSpPr>
              <a:spLocks noChangeAspect="1"/>
            </p:cNvSpPr>
            <p:nvPr/>
          </p:nvSpPr>
          <p:spPr bwMode="auto">
            <a:xfrm>
              <a:off x="2991" y="1218"/>
              <a:ext cx="38" cy="14"/>
            </a:xfrm>
            <a:custGeom>
              <a:avLst/>
              <a:gdLst>
                <a:gd name="T0" fmla="*/ 38 w 40"/>
                <a:gd name="T1" fmla="*/ 16 h 16"/>
                <a:gd name="T2" fmla="*/ 40 w 40"/>
                <a:gd name="T3" fmla="*/ 4 h 16"/>
                <a:gd name="T4" fmla="*/ 34 w 40"/>
                <a:gd name="T5" fmla="*/ 2 h 16"/>
                <a:gd name="T6" fmla="*/ 28 w 40"/>
                <a:gd name="T7" fmla="*/ 0 h 16"/>
                <a:gd name="T8" fmla="*/ 20 w 40"/>
                <a:gd name="T9" fmla="*/ 0 h 16"/>
                <a:gd name="T10" fmla="*/ 14 w 40"/>
                <a:gd name="T11" fmla="*/ 0 h 16"/>
                <a:gd name="T12" fmla="*/ 12 w 40"/>
                <a:gd name="T13" fmla="*/ 6 h 16"/>
                <a:gd name="T14" fmla="*/ 8 w 40"/>
                <a:gd name="T15" fmla="*/ 6 h 16"/>
                <a:gd name="T16" fmla="*/ 4 w 40"/>
                <a:gd name="T17" fmla="*/ 8 h 16"/>
                <a:gd name="T18" fmla="*/ 2 w 40"/>
                <a:gd name="T19" fmla="*/ 12 h 16"/>
                <a:gd name="T20" fmla="*/ 0 w 40"/>
                <a:gd name="T21" fmla="*/ 16 h 16"/>
                <a:gd name="T22" fmla="*/ 38 w 40"/>
                <a:gd name="T23" fmla="*/ 16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0"/>
                <a:gd name="T37" fmla="*/ 0 h 16"/>
                <a:gd name="T38" fmla="*/ 40 w 40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0" h="16">
                  <a:moveTo>
                    <a:pt x="38" y="16"/>
                  </a:moveTo>
                  <a:lnTo>
                    <a:pt x="40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38" y="1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21" name="Group 216"/>
            <p:cNvGrpSpPr>
              <a:grpSpLocks/>
            </p:cNvGrpSpPr>
            <p:nvPr/>
          </p:nvGrpSpPr>
          <p:grpSpPr bwMode="auto">
            <a:xfrm>
              <a:off x="3055" y="846"/>
              <a:ext cx="1846" cy="608"/>
              <a:chOff x="3055" y="846"/>
              <a:chExt cx="1846" cy="608"/>
            </a:xfrm>
            <a:grpFill/>
          </p:grpSpPr>
          <p:sp>
            <p:nvSpPr>
              <p:cNvPr id="522" name="Freeform 217"/>
              <p:cNvSpPr>
                <a:spLocks noChangeAspect="1"/>
              </p:cNvSpPr>
              <p:nvPr/>
            </p:nvSpPr>
            <p:spPr bwMode="auto">
              <a:xfrm>
                <a:off x="3267" y="996"/>
                <a:ext cx="25" cy="16"/>
              </a:xfrm>
              <a:custGeom>
                <a:avLst/>
                <a:gdLst>
                  <a:gd name="T0" fmla="*/ 26 w 26"/>
                  <a:gd name="T1" fmla="*/ 10 h 16"/>
                  <a:gd name="T2" fmla="*/ 20 w 26"/>
                  <a:gd name="T3" fmla="*/ 14 h 16"/>
                  <a:gd name="T4" fmla="*/ 14 w 26"/>
                  <a:gd name="T5" fmla="*/ 16 h 16"/>
                  <a:gd name="T6" fmla="*/ 8 w 26"/>
                  <a:gd name="T7" fmla="*/ 16 h 16"/>
                  <a:gd name="T8" fmla="*/ 4 w 26"/>
                  <a:gd name="T9" fmla="*/ 12 h 16"/>
                  <a:gd name="T10" fmla="*/ 2 w 26"/>
                  <a:gd name="T11" fmla="*/ 8 h 16"/>
                  <a:gd name="T12" fmla="*/ 0 w 26"/>
                  <a:gd name="T13" fmla="*/ 2 h 16"/>
                  <a:gd name="T14" fmla="*/ 8 w 26"/>
                  <a:gd name="T15" fmla="*/ 0 h 16"/>
                  <a:gd name="T16" fmla="*/ 12 w 26"/>
                  <a:gd name="T17" fmla="*/ 2 h 16"/>
                  <a:gd name="T18" fmla="*/ 16 w 26"/>
                  <a:gd name="T19" fmla="*/ 2 h 16"/>
                  <a:gd name="T20" fmla="*/ 20 w 26"/>
                  <a:gd name="T21" fmla="*/ 4 h 16"/>
                  <a:gd name="T22" fmla="*/ 26 w 26"/>
                  <a:gd name="T23" fmla="*/ 10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16"/>
                  <a:gd name="T38" fmla="*/ 26 w 26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16">
                    <a:moveTo>
                      <a:pt x="26" y="10"/>
                    </a:moveTo>
                    <a:lnTo>
                      <a:pt x="20" y="14"/>
                    </a:lnTo>
                    <a:lnTo>
                      <a:pt x="14" y="16"/>
                    </a:lnTo>
                    <a:lnTo>
                      <a:pt x="8" y="16"/>
                    </a:lnTo>
                    <a:lnTo>
                      <a:pt x="4" y="12"/>
                    </a:lnTo>
                    <a:lnTo>
                      <a:pt x="2" y="8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2"/>
                    </a:lnTo>
                    <a:lnTo>
                      <a:pt x="20" y="4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3" name="Freeform 218"/>
              <p:cNvSpPr>
                <a:spLocks noChangeAspect="1"/>
              </p:cNvSpPr>
              <p:nvPr/>
            </p:nvSpPr>
            <p:spPr bwMode="auto">
              <a:xfrm>
                <a:off x="3286" y="895"/>
                <a:ext cx="136" cy="89"/>
              </a:xfrm>
              <a:custGeom>
                <a:avLst/>
                <a:gdLst>
                  <a:gd name="T0" fmla="*/ 38 w 146"/>
                  <a:gd name="T1" fmla="*/ 94 h 94"/>
                  <a:gd name="T2" fmla="*/ 34 w 146"/>
                  <a:gd name="T3" fmla="*/ 92 h 94"/>
                  <a:gd name="T4" fmla="*/ 30 w 146"/>
                  <a:gd name="T5" fmla="*/ 86 h 94"/>
                  <a:gd name="T6" fmla="*/ 24 w 146"/>
                  <a:gd name="T7" fmla="*/ 76 h 94"/>
                  <a:gd name="T8" fmla="*/ 16 w 146"/>
                  <a:gd name="T9" fmla="*/ 76 h 94"/>
                  <a:gd name="T10" fmla="*/ 8 w 146"/>
                  <a:gd name="T11" fmla="*/ 76 h 94"/>
                  <a:gd name="T12" fmla="*/ 4 w 146"/>
                  <a:gd name="T13" fmla="*/ 74 h 94"/>
                  <a:gd name="T14" fmla="*/ 0 w 146"/>
                  <a:gd name="T15" fmla="*/ 72 h 94"/>
                  <a:gd name="T16" fmla="*/ 0 w 146"/>
                  <a:gd name="T17" fmla="*/ 70 h 94"/>
                  <a:gd name="T18" fmla="*/ 4 w 146"/>
                  <a:gd name="T19" fmla="*/ 68 h 94"/>
                  <a:gd name="T20" fmla="*/ 6 w 146"/>
                  <a:gd name="T21" fmla="*/ 66 h 94"/>
                  <a:gd name="T22" fmla="*/ 10 w 146"/>
                  <a:gd name="T23" fmla="*/ 60 h 94"/>
                  <a:gd name="T24" fmla="*/ 12 w 146"/>
                  <a:gd name="T25" fmla="*/ 54 h 94"/>
                  <a:gd name="T26" fmla="*/ 16 w 146"/>
                  <a:gd name="T27" fmla="*/ 54 h 94"/>
                  <a:gd name="T28" fmla="*/ 22 w 146"/>
                  <a:gd name="T29" fmla="*/ 52 h 94"/>
                  <a:gd name="T30" fmla="*/ 24 w 146"/>
                  <a:gd name="T31" fmla="*/ 42 h 94"/>
                  <a:gd name="T32" fmla="*/ 26 w 146"/>
                  <a:gd name="T33" fmla="*/ 34 h 94"/>
                  <a:gd name="T34" fmla="*/ 30 w 146"/>
                  <a:gd name="T35" fmla="*/ 28 h 94"/>
                  <a:gd name="T36" fmla="*/ 36 w 146"/>
                  <a:gd name="T37" fmla="*/ 22 h 94"/>
                  <a:gd name="T38" fmla="*/ 52 w 146"/>
                  <a:gd name="T39" fmla="*/ 16 h 94"/>
                  <a:gd name="T40" fmla="*/ 68 w 146"/>
                  <a:gd name="T41" fmla="*/ 10 h 94"/>
                  <a:gd name="T42" fmla="*/ 100 w 146"/>
                  <a:gd name="T43" fmla="*/ 10 h 94"/>
                  <a:gd name="T44" fmla="*/ 114 w 146"/>
                  <a:gd name="T45" fmla="*/ 2 h 94"/>
                  <a:gd name="T46" fmla="*/ 122 w 146"/>
                  <a:gd name="T47" fmla="*/ 0 h 94"/>
                  <a:gd name="T48" fmla="*/ 132 w 146"/>
                  <a:gd name="T49" fmla="*/ 0 h 94"/>
                  <a:gd name="T50" fmla="*/ 140 w 146"/>
                  <a:gd name="T51" fmla="*/ 0 h 94"/>
                  <a:gd name="T52" fmla="*/ 146 w 146"/>
                  <a:gd name="T53" fmla="*/ 2 h 94"/>
                  <a:gd name="T54" fmla="*/ 146 w 146"/>
                  <a:gd name="T55" fmla="*/ 6 h 94"/>
                  <a:gd name="T56" fmla="*/ 144 w 146"/>
                  <a:gd name="T57" fmla="*/ 10 h 94"/>
                  <a:gd name="T58" fmla="*/ 138 w 146"/>
                  <a:gd name="T59" fmla="*/ 12 h 94"/>
                  <a:gd name="T60" fmla="*/ 124 w 146"/>
                  <a:gd name="T61" fmla="*/ 16 h 94"/>
                  <a:gd name="T62" fmla="*/ 86 w 146"/>
                  <a:gd name="T63" fmla="*/ 26 h 94"/>
                  <a:gd name="T64" fmla="*/ 70 w 146"/>
                  <a:gd name="T65" fmla="*/ 32 h 94"/>
                  <a:gd name="T66" fmla="*/ 56 w 146"/>
                  <a:gd name="T67" fmla="*/ 40 h 94"/>
                  <a:gd name="T68" fmla="*/ 52 w 146"/>
                  <a:gd name="T69" fmla="*/ 44 h 94"/>
                  <a:gd name="T70" fmla="*/ 46 w 146"/>
                  <a:gd name="T71" fmla="*/ 50 h 94"/>
                  <a:gd name="T72" fmla="*/ 42 w 146"/>
                  <a:gd name="T73" fmla="*/ 56 h 94"/>
                  <a:gd name="T74" fmla="*/ 40 w 146"/>
                  <a:gd name="T75" fmla="*/ 62 h 94"/>
                  <a:gd name="T76" fmla="*/ 42 w 146"/>
                  <a:gd name="T77" fmla="*/ 70 h 94"/>
                  <a:gd name="T78" fmla="*/ 46 w 146"/>
                  <a:gd name="T79" fmla="*/ 74 h 94"/>
                  <a:gd name="T80" fmla="*/ 50 w 146"/>
                  <a:gd name="T81" fmla="*/ 78 h 94"/>
                  <a:gd name="T82" fmla="*/ 56 w 146"/>
                  <a:gd name="T83" fmla="*/ 80 h 94"/>
                  <a:gd name="T84" fmla="*/ 68 w 146"/>
                  <a:gd name="T85" fmla="*/ 86 h 94"/>
                  <a:gd name="T86" fmla="*/ 74 w 146"/>
                  <a:gd name="T87" fmla="*/ 88 h 94"/>
                  <a:gd name="T88" fmla="*/ 78 w 146"/>
                  <a:gd name="T89" fmla="*/ 92 h 94"/>
                  <a:gd name="T90" fmla="*/ 68 w 146"/>
                  <a:gd name="T91" fmla="*/ 92 h 94"/>
                  <a:gd name="T92" fmla="*/ 58 w 146"/>
                  <a:gd name="T93" fmla="*/ 92 h 94"/>
                  <a:gd name="T94" fmla="*/ 38 w 146"/>
                  <a:gd name="T95" fmla="*/ 94 h 9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46"/>
                  <a:gd name="T145" fmla="*/ 0 h 94"/>
                  <a:gd name="T146" fmla="*/ 146 w 146"/>
                  <a:gd name="T147" fmla="*/ 94 h 9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46" h="94">
                    <a:moveTo>
                      <a:pt x="38" y="94"/>
                    </a:moveTo>
                    <a:lnTo>
                      <a:pt x="34" y="92"/>
                    </a:lnTo>
                    <a:lnTo>
                      <a:pt x="30" y="86"/>
                    </a:lnTo>
                    <a:lnTo>
                      <a:pt x="24" y="76"/>
                    </a:lnTo>
                    <a:lnTo>
                      <a:pt x="16" y="76"/>
                    </a:lnTo>
                    <a:lnTo>
                      <a:pt x="8" y="76"/>
                    </a:lnTo>
                    <a:lnTo>
                      <a:pt x="4" y="74"/>
                    </a:lnTo>
                    <a:lnTo>
                      <a:pt x="0" y="72"/>
                    </a:lnTo>
                    <a:lnTo>
                      <a:pt x="0" y="70"/>
                    </a:lnTo>
                    <a:lnTo>
                      <a:pt x="4" y="68"/>
                    </a:lnTo>
                    <a:lnTo>
                      <a:pt x="6" y="66"/>
                    </a:lnTo>
                    <a:lnTo>
                      <a:pt x="10" y="60"/>
                    </a:lnTo>
                    <a:lnTo>
                      <a:pt x="12" y="54"/>
                    </a:lnTo>
                    <a:lnTo>
                      <a:pt x="16" y="54"/>
                    </a:lnTo>
                    <a:lnTo>
                      <a:pt x="22" y="52"/>
                    </a:lnTo>
                    <a:lnTo>
                      <a:pt x="24" y="42"/>
                    </a:lnTo>
                    <a:lnTo>
                      <a:pt x="26" y="34"/>
                    </a:lnTo>
                    <a:lnTo>
                      <a:pt x="30" y="28"/>
                    </a:lnTo>
                    <a:lnTo>
                      <a:pt x="36" y="22"/>
                    </a:lnTo>
                    <a:lnTo>
                      <a:pt x="52" y="16"/>
                    </a:lnTo>
                    <a:lnTo>
                      <a:pt x="68" y="10"/>
                    </a:lnTo>
                    <a:lnTo>
                      <a:pt x="100" y="10"/>
                    </a:lnTo>
                    <a:lnTo>
                      <a:pt x="114" y="2"/>
                    </a:lnTo>
                    <a:lnTo>
                      <a:pt x="122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6" y="2"/>
                    </a:lnTo>
                    <a:lnTo>
                      <a:pt x="146" y="6"/>
                    </a:lnTo>
                    <a:lnTo>
                      <a:pt x="144" y="10"/>
                    </a:lnTo>
                    <a:lnTo>
                      <a:pt x="138" y="12"/>
                    </a:lnTo>
                    <a:lnTo>
                      <a:pt x="124" y="16"/>
                    </a:lnTo>
                    <a:lnTo>
                      <a:pt x="86" y="26"/>
                    </a:lnTo>
                    <a:lnTo>
                      <a:pt x="70" y="32"/>
                    </a:lnTo>
                    <a:lnTo>
                      <a:pt x="56" y="40"/>
                    </a:lnTo>
                    <a:lnTo>
                      <a:pt x="52" y="44"/>
                    </a:lnTo>
                    <a:lnTo>
                      <a:pt x="46" y="50"/>
                    </a:lnTo>
                    <a:lnTo>
                      <a:pt x="42" y="56"/>
                    </a:lnTo>
                    <a:lnTo>
                      <a:pt x="40" y="62"/>
                    </a:lnTo>
                    <a:lnTo>
                      <a:pt x="42" y="70"/>
                    </a:lnTo>
                    <a:lnTo>
                      <a:pt x="46" y="74"/>
                    </a:lnTo>
                    <a:lnTo>
                      <a:pt x="50" y="78"/>
                    </a:lnTo>
                    <a:lnTo>
                      <a:pt x="56" y="80"/>
                    </a:lnTo>
                    <a:lnTo>
                      <a:pt x="68" y="86"/>
                    </a:lnTo>
                    <a:lnTo>
                      <a:pt x="74" y="88"/>
                    </a:lnTo>
                    <a:lnTo>
                      <a:pt x="78" y="92"/>
                    </a:lnTo>
                    <a:lnTo>
                      <a:pt x="68" y="92"/>
                    </a:lnTo>
                    <a:lnTo>
                      <a:pt x="58" y="92"/>
                    </a:lnTo>
                    <a:lnTo>
                      <a:pt x="38" y="94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4" name="Freeform 219"/>
              <p:cNvSpPr>
                <a:spLocks noChangeAspect="1"/>
              </p:cNvSpPr>
              <p:nvPr/>
            </p:nvSpPr>
            <p:spPr bwMode="auto">
              <a:xfrm>
                <a:off x="3598" y="846"/>
                <a:ext cx="99" cy="28"/>
              </a:xfrm>
              <a:custGeom>
                <a:avLst/>
                <a:gdLst>
                  <a:gd name="T0" fmla="*/ 106 w 106"/>
                  <a:gd name="T1" fmla="*/ 26 h 30"/>
                  <a:gd name="T2" fmla="*/ 98 w 106"/>
                  <a:gd name="T3" fmla="*/ 28 h 30"/>
                  <a:gd name="T4" fmla="*/ 92 w 106"/>
                  <a:gd name="T5" fmla="*/ 28 h 30"/>
                  <a:gd name="T6" fmla="*/ 82 w 106"/>
                  <a:gd name="T7" fmla="*/ 26 h 30"/>
                  <a:gd name="T8" fmla="*/ 80 w 106"/>
                  <a:gd name="T9" fmla="*/ 28 h 30"/>
                  <a:gd name="T10" fmla="*/ 78 w 106"/>
                  <a:gd name="T11" fmla="*/ 30 h 30"/>
                  <a:gd name="T12" fmla="*/ 64 w 106"/>
                  <a:gd name="T13" fmla="*/ 28 h 30"/>
                  <a:gd name="T14" fmla="*/ 50 w 106"/>
                  <a:gd name="T15" fmla="*/ 24 h 30"/>
                  <a:gd name="T16" fmla="*/ 44 w 106"/>
                  <a:gd name="T17" fmla="*/ 22 h 30"/>
                  <a:gd name="T18" fmla="*/ 38 w 106"/>
                  <a:gd name="T19" fmla="*/ 18 h 30"/>
                  <a:gd name="T20" fmla="*/ 36 w 106"/>
                  <a:gd name="T21" fmla="*/ 14 h 30"/>
                  <a:gd name="T22" fmla="*/ 36 w 106"/>
                  <a:gd name="T23" fmla="*/ 10 h 30"/>
                  <a:gd name="T24" fmla="*/ 20 w 106"/>
                  <a:gd name="T25" fmla="*/ 10 h 30"/>
                  <a:gd name="T26" fmla="*/ 10 w 106"/>
                  <a:gd name="T27" fmla="*/ 10 h 30"/>
                  <a:gd name="T28" fmla="*/ 4 w 106"/>
                  <a:gd name="T29" fmla="*/ 8 h 30"/>
                  <a:gd name="T30" fmla="*/ 2 w 106"/>
                  <a:gd name="T31" fmla="*/ 6 h 30"/>
                  <a:gd name="T32" fmla="*/ 0 w 106"/>
                  <a:gd name="T33" fmla="*/ 4 h 30"/>
                  <a:gd name="T34" fmla="*/ 2 w 106"/>
                  <a:gd name="T35" fmla="*/ 2 h 30"/>
                  <a:gd name="T36" fmla="*/ 4 w 106"/>
                  <a:gd name="T37" fmla="*/ 2 h 30"/>
                  <a:gd name="T38" fmla="*/ 12 w 106"/>
                  <a:gd name="T39" fmla="*/ 0 h 30"/>
                  <a:gd name="T40" fmla="*/ 24 w 106"/>
                  <a:gd name="T41" fmla="*/ 0 h 30"/>
                  <a:gd name="T42" fmla="*/ 34 w 106"/>
                  <a:gd name="T43" fmla="*/ 0 h 30"/>
                  <a:gd name="T44" fmla="*/ 44 w 106"/>
                  <a:gd name="T45" fmla="*/ 2 h 30"/>
                  <a:gd name="T46" fmla="*/ 52 w 106"/>
                  <a:gd name="T47" fmla="*/ 4 h 30"/>
                  <a:gd name="T48" fmla="*/ 54 w 106"/>
                  <a:gd name="T49" fmla="*/ 8 h 30"/>
                  <a:gd name="T50" fmla="*/ 54 w 106"/>
                  <a:gd name="T51" fmla="*/ 10 h 30"/>
                  <a:gd name="T52" fmla="*/ 48 w 106"/>
                  <a:gd name="T53" fmla="*/ 10 h 30"/>
                  <a:gd name="T54" fmla="*/ 60 w 106"/>
                  <a:gd name="T55" fmla="*/ 12 h 30"/>
                  <a:gd name="T56" fmla="*/ 66 w 106"/>
                  <a:gd name="T57" fmla="*/ 14 h 30"/>
                  <a:gd name="T58" fmla="*/ 70 w 106"/>
                  <a:gd name="T59" fmla="*/ 14 h 30"/>
                  <a:gd name="T60" fmla="*/ 74 w 106"/>
                  <a:gd name="T61" fmla="*/ 14 h 30"/>
                  <a:gd name="T62" fmla="*/ 78 w 106"/>
                  <a:gd name="T63" fmla="*/ 12 h 30"/>
                  <a:gd name="T64" fmla="*/ 86 w 106"/>
                  <a:gd name="T65" fmla="*/ 14 h 30"/>
                  <a:gd name="T66" fmla="*/ 92 w 106"/>
                  <a:gd name="T67" fmla="*/ 16 h 30"/>
                  <a:gd name="T68" fmla="*/ 102 w 106"/>
                  <a:gd name="T69" fmla="*/ 26 h 30"/>
                  <a:gd name="T70" fmla="*/ 106 w 106"/>
                  <a:gd name="T71" fmla="*/ 26 h 3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06"/>
                  <a:gd name="T109" fmla="*/ 0 h 30"/>
                  <a:gd name="T110" fmla="*/ 106 w 106"/>
                  <a:gd name="T111" fmla="*/ 30 h 3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06" h="30">
                    <a:moveTo>
                      <a:pt x="106" y="26"/>
                    </a:moveTo>
                    <a:lnTo>
                      <a:pt x="98" y="28"/>
                    </a:lnTo>
                    <a:lnTo>
                      <a:pt x="92" y="28"/>
                    </a:lnTo>
                    <a:lnTo>
                      <a:pt x="82" y="26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64" y="28"/>
                    </a:lnTo>
                    <a:lnTo>
                      <a:pt x="50" y="24"/>
                    </a:lnTo>
                    <a:lnTo>
                      <a:pt x="44" y="22"/>
                    </a:lnTo>
                    <a:lnTo>
                      <a:pt x="38" y="18"/>
                    </a:lnTo>
                    <a:lnTo>
                      <a:pt x="36" y="14"/>
                    </a:lnTo>
                    <a:lnTo>
                      <a:pt x="36" y="10"/>
                    </a:lnTo>
                    <a:lnTo>
                      <a:pt x="20" y="10"/>
                    </a:lnTo>
                    <a:lnTo>
                      <a:pt x="10" y="10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4" y="0"/>
                    </a:lnTo>
                    <a:lnTo>
                      <a:pt x="44" y="2"/>
                    </a:lnTo>
                    <a:lnTo>
                      <a:pt x="52" y="4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48" y="10"/>
                    </a:lnTo>
                    <a:lnTo>
                      <a:pt x="60" y="12"/>
                    </a:lnTo>
                    <a:lnTo>
                      <a:pt x="66" y="14"/>
                    </a:lnTo>
                    <a:lnTo>
                      <a:pt x="70" y="14"/>
                    </a:lnTo>
                    <a:lnTo>
                      <a:pt x="74" y="14"/>
                    </a:lnTo>
                    <a:lnTo>
                      <a:pt x="78" y="12"/>
                    </a:lnTo>
                    <a:lnTo>
                      <a:pt x="86" y="14"/>
                    </a:lnTo>
                    <a:lnTo>
                      <a:pt x="92" y="16"/>
                    </a:lnTo>
                    <a:lnTo>
                      <a:pt x="102" y="26"/>
                    </a:lnTo>
                    <a:lnTo>
                      <a:pt x="106" y="26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5" name="Freeform 220"/>
              <p:cNvSpPr>
                <a:spLocks noChangeAspect="1"/>
              </p:cNvSpPr>
              <p:nvPr/>
            </p:nvSpPr>
            <p:spPr bwMode="auto">
              <a:xfrm>
                <a:off x="3706" y="865"/>
                <a:ext cx="49" cy="21"/>
              </a:xfrm>
              <a:custGeom>
                <a:avLst/>
                <a:gdLst>
                  <a:gd name="T0" fmla="*/ 6 w 52"/>
                  <a:gd name="T1" fmla="*/ 22 h 22"/>
                  <a:gd name="T2" fmla="*/ 4 w 52"/>
                  <a:gd name="T3" fmla="*/ 22 h 22"/>
                  <a:gd name="T4" fmla="*/ 2 w 52"/>
                  <a:gd name="T5" fmla="*/ 20 h 22"/>
                  <a:gd name="T6" fmla="*/ 0 w 52"/>
                  <a:gd name="T7" fmla="*/ 18 h 22"/>
                  <a:gd name="T8" fmla="*/ 0 w 52"/>
                  <a:gd name="T9" fmla="*/ 6 h 22"/>
                  <a:gd name="T10" fmla="*/ 4 w 52"/>
                  <a:gd name="T11" fmla="*/ 2 h 22"/>
                  <a:gd name="T12" fmla="*/ 6 w 52"/>
                  <a:gd name="T13" fmla="*/ 0 h 22"/>
                  <a:gd name="T14" fmla="*/ 14 w 52"/>
                  <a:gd name="T15" fmla="*/ 0 h 22"/>
                  <a:gd name="T16" fmla="*/ 20 w 52"/>
                  <a:gd name="T17" fmla="*/ 4 h 22"/>
                  <a:gd name="T18" fmla="*/ 32 w 52"/>
                  <a:gd name="T19" fmla="*/ 6 h 22"/>
                  <a:gd name="T20" fmla="*/ 52 w 52"/>
                  <a:gd name="T21" fmla="*/ 10 h 22"/>
                  <a:gd name="T22" fmla="*/ 50 w 52"/>
                  <a:gd name="T23" fmla="*/ 14 h 22"/>
                  <a:gd name="T24" fmla="*/ 46 w 52"/>
                  <a:gd name="T25" fmla="*/ 16 h 22"/>
                  <a:gd name="T26" fmla="*/ 40 w 52"/>
                  <a:gd name="T27" fmla="*/ 18 h 22"/>
                  <a:gd name="T28" fmla="*/ 28 w 52"/>
                  <a:gd name="T29" fmla="*/ 18 h 22"/>
                  <a:gd name="T30" fmla="*/ 20 w 52"/>
                  <a:gd name="T31" fmla="*/ 20 h 22"/>
                  <a:gd name="T32" fmla="*/ 14 w 52"/>
                  <a:gd name="T33" fmla="*/ 22 h 22"/>
                  <a:gd name="T34" fmla="*/ 6 w 52"/>
                  <a:gd name="T35" fmla="*/ 22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2"/>
                  <a:gd name="T55" fmla="*/ 0 h 22"/>
                  <a:gd name="T56" fmla="*/ 52 w 52"/>
                  <a:gd name="T57" fmla="*/ 22 h 2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2" h="22">
                    <a:moveTo>
                      <a:pt x="6" y="22"/>
                    </a:moveTo>
                    <a:lnTo>
                      <a:pt x="4" y="22"/>
                    </a:lnTo>
                    <a:lnTo>
                      <a:pt x="2" y="20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14" y="0"/>
                    </a:lnTo>
                    <a:lnTo>
                      <a:pt x="20" y="4"/>
                    </a:lnTo>
                    <a:lnTo>
                      <a:pt x="32" y="6"/>
                    </a:lnTo>
                    <a:lnTo>
                      <a:pt x="52" y="10"/>
                    </a:lnTo>
                    <a:lnTo>
                      <a:pt x="50" y="14"/>
                    </a:lnTo>
                    <a:lnTo>
                      <a:pt x="46" y="16"/>
                    </a:lnTo>
                    <a:lnTo>
                      <a:pt x="40" y="18"/>
                    </a:lnTo>
                    <a:lnTo>
                      <a:pt x="28" y="18"/>
                    </a:lnTo>
                    <a:lnTo>
                      <a:pt x="20" y="20"/>
                    </a:lnTo>
                    <a:lnTo>
                      <a:pt x="14" y="22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6" name="Freeform 221"/>
              <p:cNvSpPr>
                <a:spLocks noChangeAspect="1"/>
              </p:cNvSpPr>
              <p:nvPr/>
            </p:nvSpPr>
            <p:spPr bwMode="auto">
              <a:xfrm>
                <a:off x="4123" y="904"/>
                <a:ext cx="86" cy="18"/>
              </a:xfrm>
              <a:custGeom>
                <a:avLst/>
                <a:gdLst>
                  <a:gd name="T0" fmla="*/ 72 w 92"/>
                  <a:gd name="T1" fmla="*/ 12 h 18"/>
                  <a:gd name="T2" fmla="*/ 72 w 92"/>
                  <a:gd name="T3" fmla="*/ 18 h 18"/>
                  <a:gd name="T4" fmla="*/ 38 w 92"/>
                  <a:gd name="T5" fmla="*/ 18 h 18"/>
                  <a:gd name="T6" fmla="*/ 28 w 92"/>
                  <a:gd name="T7" fmla="*/ 18 h 18"/>
                  <a:gd name="T8" fmla="*/ 14 w 92"/>
                  <a:gd name="T9" fmla="*/ 18 h 18"/>
                  <a:gd name="T10" fmla="*/ 10 w 92"/>
                  <a:gd name="T11" fmla="*/ 16 h 18"/>
                  <a:gd name="T12" fmla="*/ 4 w 92"/>
                  <a:gd name="T13" fmla="*/ 12 h 18"/>
                  <a:gd name="T14" fmla="*/ 0 w 92"/>
                  <a:gd name="T15" fmla="*/ 10 h 18"/>
                  <a:gd name="T16" fmla="*/ 0 w 92"/>
                  <a:gd name="T17" fmla="*/ 6 h 18"/>
                  <a:gd name="T18" fmla="*/ 0 w 92"/>
                  <a:gd name="T19" fmla="*/ 4 h 18"/>
                  <a:gd name="T20" fmla="*/ 4 w 92"/>
                  <a:gd name="T21" fmla="*/ 2 h 18"/>
                  <a:gd name="T22" fmla="*/ 10 w 92"/>
                  <a:gd name="T23" fmla="*/ 0 h 18"/>
                  <a:gd name="T24" fmla="*/ 14 w 92"/>
                  <a:gd name="T25" fmla="*/ 0 h 18"/>
                  <a:gd name="T26" fmla="*/ 20 w 92"/>
                  <a:gd name="T27" fmla="*/ 4 h 18"/>
                  <a:gd name="T28" fmla="*/ 26 w 92"/>
                  <a:gd name="T29" fmla="*/ 6 h 18"/>
                  <a:gd name="T30" fmla="*/ 32 w 92"/>
                  <a:gd name="T31" fmla="*/ 6 h 18"/>
                  <a:gd name="T32" fmla="*/ 36 w 92"/>
                  <a:gd name="T33" fmla="*/ 6 h 18"/>
                  <a:gd name="T34" fmla="*/ 36 w 92"/>
                  <a:gd name="T35" fmla="*/ 4 h 18"/>
                  <a:gd name="T36" fmla="*/ 38 w 92"/>
                  <a:gd name="T37" fmla="*/ 2 h 18"/>
                  <a:gd name="T38" fmla="*/ 40 w 92"/>
                  <a:gd name="T39" fmla="*/ 2 h 18"/>
                  <a:gd name="T40" fmla="*/ 54 w 92"/>
                  <a:gd name="T41" fmla="*/ 2 h 18"/>
                  <a:gd name="T42" fmla="*/ 68 w 92"/>
                  <a:gd name="T43" fmla="*/ 4 h 18"/>
                  <a:gd name="T44" fmla="*/ 84 w 92"/>
                  <a:gd name="T45" fmla="*/ 6 h 18"/>
                  <a:gd name="T46" fmla="*/ 90 w 92"/>
                  <a:gd name="T47" fmla="*/ 8 h 18"/>
                  <a:gd name="T48" fmla="*/ 92 w 92"/>
                  <a:gd name="T49" fmla="*/ 12 h 18"/>
                  <a:gd name="T50" fmla="*/ 82 w 92"/>
                  <a:gd name="T51" fmla="*/ 16 h 18"/>
                  <a:gd name="T52" fmla="*/ 76 w 92"/>
                  <a:gd name="T53" fmla="*/ 16 h 18"/>
                  <a:gd name="T54" fmla="*/ 72 w 92"/>
                  <a:gd name="T55" fmla="*/ 12 h 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2"/>
                  <a:gd name="T85" fmla="*/ 0 h 18"/>
                  <a:gd name="T86" fmla="*/ 92 w 92"/>
                  <a:gd name="T87" fmla="*/ 18 h 1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2" h="18">
                    <a:moveTo>
                      <a:pt x="72" y="12"/>
                    </a:moveTo>
                    <a:lnTo>
                      <a:pt x="72" y="18"/>
                    </a:lnTo>
                    <a:lnTo>
                      <a:pt x="38" y="18"/>
                    </a:lnTo>
                    <a:lnTo>
                      <a:pt x="28" y="18"/>
                    </a:lnTo>
                    <a:lnTo>
                      <a:pt x="14" y="18"/>
                    </a:lnTo>
                    <a:lnTo>
                      <a:pt x="10" y="16"/>
                    </a:lnTo>
                    <a:lnTo>
                      <a:pt x="4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4"/>
                    </a:lnTo>
                    <a:lnTo>
                      <a:pt x="26" y="6"/>
                    </a:lnTo>
                    <a:lnTo>
                      <a:pt x="32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54" y="2"/>
                    </a:lnTo>
                    <a:lnTo>
                      <a:pt x="68" y="4"/>
                    </a:lnTo>
                    <a:lnTo>
                      <a:pt x="84" y="6"/>
                    </a:lnTo>
                    <a:lnTo>
                      <a:pt x="90" y="8"/>
                    </a:lnTo>
                    <a:lnTo>
                      <a:pt x="92" y="12"/>
                    </a:lnTo>
                    <a:lnTo>
                      <a:pt x="82" y="16"/>
                    </a:lnTo>
                    <a:lnTo>
                      <a:pt x="76" y="16"/>
                    </a:lnTo>
                    <a:lnTo>
                      <a:pt x="72" y="12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7" name="Freeform 222"/>
              <p:cNvSpPr>
                <a:spLocks noChangeAspect="1"/>
              </p:cNvSpPr>
              <p:nvPr/>
            </p:nvSpPr>
            <p:spPr bwMode="auto">
              <a:xfrm>
                <a:off x="4222" y="910"/>
                <a:ext cx="49" cy="16"/>
              </a:xfrm>
              <a:custGeom>
                <a:avLst/>
                <a:gdLst>
                  <a:gd name="T0" fmla="*/ 42 w 52"/>
                  <a:gd name="T1" fmla="*/ 16 h 16"/>
                  <a:gd name="T2" fmla="*/ 32 w 52"/>
                  <a:gd name="T3" fmla="*/ 16 h 16"/>
                  <a:gd name="T4" fmla="*/ 18 w 52"/>
                  <a:gd name="T5" fmla="*/ 12 h 16"/>
                  <a:gd name="T6" fmla="*/ 6 w 52"/>
                  <a:gd name="T7" fmla="*/ 8 h 16"/>
                  <a:gd name="T8" fmla="*/ 2 w 52"/>
                  <a:gd name="T9" fmla="*/ 4 h 16"/>
                  <a:gd name="T10" fmla="*/ 0 w 52"/>
                  <a:gd name="T11" fmla="*/ 0 h 16"/>
                  <a:gd name="T12" fmla="*/ 8 w 52"/>
                  <a:gd name="T13" fmla="*/ 0 h 16"/>
                  <a:gd name="T14" fmla="*/ 18 w 52"/>
                  <a:gd name="T15" fmla="*/ 4 h 16"/>
                  <a:gd name="T16" fmla="*/ 30 w 52"/>
                  <a:gd name="T17" fmla="*/ 4 h 16"/>
                  <a:gd name="T18" fmla="*/ 42 w 52"/>
                  <a:gd name="T19" fmla="*/ 6 h 16"/>
                  <a:gd name="T20" fmla="*/ 46 w 52"/>
                  <a:gd name="T21" fmla="*/ 6 h 16"/>
                  <a:gd name="T22" fmla="*/ 52 w 52"/>
                  <a:gd name="T23" fmla="*/ 8 h 16"/>
                  <a:gd name="T24" fmla="*/ 48 w 52"/>
                  <a:gd name="T25" fmla="*/ 14 h 16"/>
                  <a:gd name="T26" fmla="*/ 42 w 52"/>
                  <a:gd name="T27" fmla="*/ 16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2"/>
                  <a:gd name="T43" fmla="*/ 0 h 16"/>
                  <a:gd name="T44" fmla="*/ 52 w 52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2" h="16">
                    <a:moveTo>
                      <a:pt x="42" y="16"/>
                    </a:moveTo>
                    <a:lnTo>
                      <a:pt x="32" y="16"/>
                    </a:lnTo>
                    <a:lnTo>
                      <a:pt x="18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8" y="4"/>
                    </a:lnTo>
                    <a:lnTo>
                      <a:pt x="30" y="4"/>
                    </a:lnTo>
                    <a:lnTo>
                      <a:pt x="42" y="6"/>
                    </a:lnTo>
                    <a:lnTo>
                      <a:pt x="46" y="6"/>
                    </a:lnTo>
                    <a:lnTo>
                      <a:pt x="52" y="8"/>
                    </a:lnTo>
                    <a:lnTo>
                      <a:pt x="48" y="14"/>
                    </a:lnTo>
                    <a:lnTo>
                      <a:pt x="42" y="16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8" name="Freeform 223"/>
              <p:cNvSpPr>
                <a:spLocks noChangeAspect="1"/>
              </p:cNvSpPr>
              <p:nvPr/>
            </p:nvSpPr>
            <p:spPr bwMode="auto">
              <a:xfrm>
                <a:off x="4657" y="966"/>
                <a:ext cx="36" cy="14"/>
              </a:xfrm>
              <a:custGeom>
                <a:avLst/>
                <a:gdLst>
                  <a:gd name="T0" fmla="*/ 18 w 38"/>
                  <a:gd name="T1" fmla="*/ 10 h 14"/>
                  <a:gd name="T2" fmla="*/ 14 w 38"/>
                  <a:gd name="T3" fmla="*/ 12 h 14"/>
                  <a:gd name="T4" fmla="*/ 10 w 38"/>
                  <a:gd name="T5" fmla="*/ 14 h 14"/>
                  <a:gd name="T6" fmla="*/ 6 w 38"/>
                  <a:gd name="T7" fmla="*/ 14 h 14"/>
                  <a:gd name="T8" fmla="*/ 2 w 38"/>
                  <a:gd name="T9" fmla="*/ 12 h 14"/>
                  <a:gd name="T10" fmla="*/ 0 w 38"/>
                  <a:gd name="T11" fmla="*/ 8 h 14"/>
                  <a:gd name="T12" fmla="*/ 2 w 38"/>
                  <a:gd name="T13" fmla="*/ 6 h 14"/>
                  <a:gd name="T14" fmla="*/ 8 w 38"/>
                  <a:gd name="T15" fmla="*/ 2 h 14"/>
                  <a:gd name="T16" fmla="*/ 14 w 38"/>
                  <a:gd name="T17" fmla="*/ 0 h 14"/>
                  <a:gd name="T18" fmla="*/ 22 w 38"/>
                  <a:gd name="T19" fmla="*/ 0 h 14"/>
                  <a:gd name="T20" fmla="*/ 28 w 38"/>
                  <a:gd name="T21" fmla="*/ 4 h 14"/>
                  <a:gd name="T22" fmla="*/ 38 w 38"/>
                  <a:gd name="T23" fmla="*/ 10 h 14"/>
                  <a:gd name="T24" fmla="*/ 28 w 38"/>
                  <a:gd name="T25" fmla="*/ 12 h 14"/>
                  <a:gd name="T26" fmla="*/ 18 w 38"/>
                  <a:gd name="T27" fmla="*/ 10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8"/>
                  <a:gd name="T43" fmla="*/ 0 h 14"/>
                  <a:gd name="T44" fmla="*/ 38 w 38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8" h="14">
                    <a:moveTo>
                      <a:pt x="18" y="10"/>
                    </a:moveTo>
                    <a:lnTo>
                      <a:pt x="14" y="12"/>
                    </a:lnTo>
                    <a:lnTo>
                      <a:pt x="10" y="14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8" y="4"/>
                    </a:lnTo>
                    <a:lnTo>
                      <a:pt x="38" y="10"/>
                    </a:lnTo>
                    <a:lnTo>
                      <a:pt x="28" y="12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9" name="Freeform 224"/>
              <p:cNvSpPr>
                <a:spLocks noChangeAspect="1"/>
              </p:cNvSpPr>
              <p:nvPr/>
            </p:nvSpPr>
            <p:spPr bwMode="auto">
              <a:xfrm>
                <a:off x="4558" y="1236"/>
                <a:ext cx="112" cy="138"/>
              </a:xfrm>
              <a:custGeom>
                <a:avLst/>
                <a:gdLst>
                  <a:gd name="T0" fmla="*/ 0 w 120"/>
                  <a:gd name="T1" fmla="*/ 0 h 146"/>
                  <a:gd name="T2" fmla="*/ 98 w 120"/>
                  <a:gd name="T3" fmla="*/ 90 h 146"/>
                  <a:gd name="T4" fmla="*/ 94 w 120"/>
                  <a:gd name="T5" fmla="*/ 90 h 146"/>
                  <a:gd name="T6" fmla="*/ 92 w 120"/>
                  <a:gd name="T7" fmla="*/ 90 h 146"/>
                  <a:gd name="T8" fmla="*/ 88 w 120"/>
                  <a:gd name="T9" fmla="*/ 88 h 146"/>
                  <a:gd name="T10" fmla="*/ 82 w 120"/>
                  <a:gd name="T11" fmla="*/ 86 h 146"/>
                  <a:gd name="T12" fmla="*/ 78 w 120"/>
                  <a:gd name="T13" fmla="*/ 88 h 146"/>
                  <a:gd name="T14" fmla="*/ 76 w 120"/>
                  <a:gd name="T15" fmla="*/ 90 h 146"/>
                  <a:gd name="T16" fmla="*/ 78 w 120"/>
                  <a:gd name="T17" fmla="*/ 98 h 146"/>
                  <a:gd name="T18" fmla="*/ 82 w 120"/>
                  <a:gd name="T19" fmla="*/ 106 h 146"/>
                  <a:gd name="T20" fmla="*/ 88 w 120"/>
                  <a:gd name="T21" fmla="*/ 114 h 146"/>
                  <a:gd name="T22" fmla="*/ 92 w 120"/>
                  <a:gd name="T23" fmla="*/ 118 h 146"/>
                  <a:gd name="T24" fmla="*/ 108 w 120"/>
                  <a:gd name="T25" fmla="*/ 130 h 146"/>
                  <a:gd name="T26" fmla="*/ 120 w 120"/>
                  <a:gd name="T27" fmla="*/ 138 h 146"/>
                  <a:gd name="T28" fmla="*/ 112 w 120"/>
                  <a:gd name="T29" fmla="*/ 138 h 146"/>
                  <a:gd name="T30" fmla="*/ 108 w 120"/>
                  <a:gd name="T31" fmla="*/ 136 h 146"/>
                  <a:gd name="T32" fmla="*/ 102 w 120"/>
                  <a:gd name="T33" fmla="*/ 134 h 146"/>
                  <a:gd name="T34" fmla="*/ 102 w 120"/>
                  <a:gd name="T35" fmla="*/ 146 h 146"/>
                  <a:gd name="T36" fmla="*/ 94 w 120"/>
                  <a:gd name="T37" fmla="*/ 140 h 146"/>
                  <a:gd name="T38" fmla="*/ 88 w 120"/>
                  <a:gd name="T39" fmla="*/ 130 h 146"/>
                  <a:gd name="T40" fmla="*/ 76 w 120"/>
                  <a:gd name="T41" fmla="*/ 114 h 146"/>
                  <a:gd name="T42" fmla="*/ 66 w 120"/>
                  <a:gd name="T43" fmla="*/ 94 h 146"/>
                  <a:gd name="T44" fmla="*/ 54 w 120"/>
                  <a:gd name="T45" fmla="*/ 76 h 146"/>
                  <a:gd name="T46" fmla="*/ 44 w 120"/>
                  <a:gd name="T47" fmla="*/ 62 h 146"/>
                  <a:gd name="T48" fmla="*/ 34 w 120"/>
                  <a:gd name="T49" fmla="*/ 50 h 146"/>
                  <a:gd name="T50" fmla="*/ 24 w 120"/>
                  <a:gd name="T51" fmla="*/ 42 h 146"/>
                  <a:gd name="T52" fmla="*/ 12 w 120"/>
                  <a:gd name="T53" fmla="*/ 36 h 146"/>
                  <a:gd name="T54" fmla="*/ 10 w 120"/>
                  <a:gd name="T55" fmla="*/ 32 h 146"/>
                  <a:gd name="T56" fmla="*/ 6 w 120"/>
                  <a:gd name="T57" fmla="*/ 28 h 146"/>
                  <a:gd name="T58" fmla="*/ 4 w 120"/>
                  <a:gd name="T59" fmla="*/ 22 h 146"/>
                  <a:gd name="T60" fmla="*/ 2 w 120"/>
                  <a:gd name="T61" fmla="*/ 16 h 146"/>
                  <a:gd name="T62" fmla="*/ 0 w 120"/>
                  <a:gd name="T63" fmla="*/ 0 h 14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20"/>
                  <a:gd name="T97" fmla="*/ 0 h 146"/>
                  <a:gd name="T98" fmla="*/ 120 w 120"/>
                  <a:gd name="T99" fmla="*/ 146 h 14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20" h="146">
                    <a:moveTo>
                      <a:pt x="0" y="0"/>
                    </a:moveTo>
                    <a:lnTo>
                      <a:pt x="98" y="90"/>
                    </a:lnTo>
                    <a:lnTo>
                      <a:pt x="94" y="90"/>
                    </a:lnTo>
                    <a:lnTo>
                      <a:pt x="92" y="90"/>
                    </a:lnTo>
                    <a:lnTo>
                      <a:pt x="88" y="88"/>
                    </a:lnTo>
                    <a:lnTo>
                      <a:pt x="82" y="86"/>
                    </a:lnTo>
                    <a:lnTo>
                      <a:pt x="78" y="88"/>
                    </a:lnTo>
                    <a:lnTo>
                      <a:pt x="76" y="90"/>
                    </a:lnTo>
                    <a:lnTo>
                      <a:pt x="78" y="98"/>
                    </a:lnTo>
                    <a:lnTo>
                      <a:pt x="82" y="106"/>
                    </a:lnTo>
                    <a:lnTo>
                      <a:pt x="88" y="114"/>
                    </a:lnTo>
                    <a:lnTo>
                      <a:pt x="92" y="118"/>
                    </a:lnTo>
                    <a:lnTo>
                      <a:pt x="108" y="130"/>
                    </a:lnTo>
                    <a:lnTo>
                      <a:pt x="120" y="138"/>
                    </a:lnTo>
                    <a:lnTo>
                      <a:pt x="112" y="138"/>
                    </a:lnTo>
                    <a:lnTo>
                      <a:pt x="108" y="136"/>
                    </a:lnTo>
                    <a:lnTo>
                      <a:pt x="102" y="134"/>
                    </a:lnTo>
                    <a:lnTo>
                      <a:pt x="102" y="146"/>
                    </a:lnTo>
                    <a:lnTo>
                      <a:pt x="94" y="140"/>
                    </a:lnTo>
                    <a:lnTo>
                      <a:pt x="88" y="130"/>
                    </a:lnTo>
                    <a:lnTo>
                      <a:pt x="76" y="114"/>
                    </a:lnTo>
                    <a:lnTo>
                      <a:pt x="66" y="94"/>
                    </a:lnTo>
                    <a:lnTo>
                      <a:pt x="54" y="76"/>
                    </a:lnTo>
                    <a:lnTo>
                      <a:pt x="44" y="62"/>
                    </a:lnTo>
                    <a:lnTo>
                      <a:pt x="34" y="50"/>
                    </a:lnTo>
                    <a:lnTo>
                      <a:pt x="24" y="42"/>
                    </a:lnTo>
                    <a:lnTo>
                      <a:pt x="12" y="36"/>
                    </a:lnTo>
                    <a:lnTo>
                      <a:pt x="10" y="32"/>
                    </a:lnTo>
                    <a:lnTo>
                      <a:pt x="6" y="28"/>
                    </a:lnTo>
                    <a:lnTo>
                      <a:pt x="4" y="22"/>
                    </a:lnTo>
                    <a:lnTo>
                      <a:pt x="2" y="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0" name="Freeform 225"/>
              <p:cNvSpPr>
                <a:spLocks noChangeAspect="1"/>
              </p:cNvSpPr>
              <p:nvPr/>
            </p:nvSpPr>
            <p:spPr bwMode="auto">
              <a:xfrm>
                <a:off x="3055" y="886"/>
                <a:ext cx="1846" cy="568"/>
              </a:xfrm>
              <a:custGeom>
                <a:avLst/>
                <a:gdLst>
                  <a:gd name="T0" fmla="*/ 1020 w 1968"/>
                  <a:gd name="T1" fmla="*/ 450 h 606"/>
                  <a:gd name="T2" fmla="*/ 1022 w 1968"/>
                  <a:gd name="T3" fmla="*/ 414 h 606"/>
                  <a:gd name="T4" fmla="*/ 1108 w 1968"/>
                  <a:gd name="T5" fmla="*/ 438 h 606"/>
                  <a:gd name="T6" fmla="*/ 1252 w 1968"/>
                  <a:gd name="T7" fmla="*/ 444 h 606"/>
                  <a:gd name="T8" fmla="*/ 1328 w 1968"/>
                  <a:gd name="T9" fmla="*/ 436 h 606"/>
                  <a:gd name="T10" fmla="*/ 1346 w 1968"/>
                  <a:gd name="T11" fmla="*/ 386 h 606"/>
                  <a:gd name="T12" fmla="*/ 1506 w 1968"/>
                  <a:gd name="T13" fmla="*/ 466 h 606"/>
                  <a:gd name="T14" fmla="*/ 1580 w 1968"/>
                  <a:gd name="T15" fmla="*/ 496 h 606"/>
                  <a:gd name="T16" fmla="*/ 1590 w 1968"/>
                  <a:gd name="T17" fmla="*/ 576 h 606"/>
                  <a:gd name="T18" fmla="*/ 1642 w 1968"/>
                  <a:gd name="T19" fmla="*/ 494 h 606"/>
                  <a:gd name="T20" fmla="*/ 1550 w 1968"/>
                  <a:gd name="T21" fmla="*/ 376 h 606"/>
                  <a:gd name="T22" fmla="*/ 1494 w 1968"/>
                  <a:gd name="T23" fmla="*/ 354 h 606"/>
                  <a:gd name="T24" fmla="*/ 1534 w 1968"/>
                  <a:gd name="T25" fmla="*/ 286 h 606"/>
                  <a:gd name="T26" fmla="*/ 1670 w 1968"/>
                  <a:gd name="T27" fmla="*/ 286 h 606"/>
                  <a:gd name="T28" fmla="*/ 1694 w 1968"/>
                  <a:gd name="T29" fmla="*/ 250 h 606"/>
                  <a:gd name="T30" fmla="*/ 1750 w 1968"/>
                  <a:gd name="T31" fmla="*/ 254 h 606"/>
                  <a:gd name="T32" fmla="*/ 1776 w 1968"/>
                  <a:gd name="T33" fmla="*/ 378 h 606"/>
                  <a:gd name="T34" fmla="*/ 1850 w 1968"/>
                  <a:gd name="T35" fmla="*/ 390 h 606"/>
                  <a:gd name="T36" fmla="*/ 1846 w 1968"/>
                  <a:gd name="T37" fmla="*/ 354 h 606"/>
                  <a:gd name="T38" fmla="*/ 1786 w 1968"/>
                  <a:gd name="T39" fmla="*/ 274 h 606"/>
                  <a:gd name="T40" fmla="*/ 1906 w 1968"/>
                  <a:gd name="T41" fmla="*/ 218 h 606"/>
                  <a:gd name="T42" fmla="*/ 1868 w 1968"/>
                  <a:gd name="T43" fmla="*/ 176 h 606"/>
                  <a:gd name="T44" fmla="*/ 1962 w 1968"/>
                  <a:gd name="T45" fmla="*/ 182 h 606"/>
                  <a:gd name="T46" fmla="*/ 1818 w 1968"/>
                  <a:gd name="T47" fmla="*/ 134 h 606"/>
                  <a:gd name="T48" fmla="*/ 1660 w 1968"/>
                  <a:gd name="T49" fmla="*/ 130 h 606"/>
                  <a:gd name="T50" fmla="*/ 1514 w 1968"/>
                  <a:gd name="T51" fmla="*/ 108 h 606"/>
                  <a:gd name="T52" fmla="*/ 1354 w 1968"/>
                  <a:gd name="T53" fmla="*/ 68 h 606"/>
                  <a:gd name="T54" fmla="*/ 1260 w 1968"/>
                  <a:gd name="T55" fmla="*/ 64 h 606"/>
                  <a:gd name="T56" fmla="*/ 1136 w 1968"/>
                  <a:gd name="T57" fmla="*/ 94 h 606"/>
                  <a:gd name="T58" fmla="*/ 924 w 1968"/>
                  <a:gd name="T59" fmla="*/ 56 h 606"/>
                  <a:gd name="T60" fmla="*/ 764 w 1968"/>
                  <a:gd name="T61" fmla="*/ 0 h 606"/>
                  <a:gd name="T62" fmla="*/ 618 w 1968"/>
                  <a:gd name="T63" fmla="*/ 32 h 606"/>
                  <a:gd name="T64" fmla="*/ 552 w 1968"/>
                  <a:gd name="T65" fmla="*/ 76 h 606"/>
                  <a:gd name="T66" fmla="*/ 502 w 1968"/>
                  <a:gd name="T67" fmla="*/ 68 h 606"/>
                  <a:gd name="T68" fmla="*/ 486 w 1968"/>
                  <a:gd name="T69" fmla="*/ 82 h 606"/>
                  <a:gd name="T70" fmla="*/ 446 w 1968"/>
                  <a:gd name="T71" fmla="*/ 114 h 606"/>
                  <a:gd name="T72" fmla="*/ 400 w 1968"/>
                  <a:gd name="T73" fmla="*/ 116 h 606"/>
                  <a:gd name="T74" fmla="*/ 334 w 1968"/>
                  <a:gd name="T75" fmla="*/ 128 h 606"/>
                  <a:gd name="T76" fmla="*/ 250 w 1968"/>
                  <a:gd name="T77" fmla="*/ 142 h 606"/>
                  <a:gd name="T78" fmla="*/ 198 w 1968"/>
                  <a:gd name="T79" fmla="*/ 166 h 606"/>
                  <a:gd name="T80" fmla="*/ 132 w 1968"/>
                  <a:gd name="T81" fmla="*/ 210 h 606"/>
                  <a:gd name="T82" fmla="*/ 134 w 1968"/>
                  <a:gd name="T83" fmla="*/ 172 h 606"/>
                  <a:gd name="T84" fmla="*/ 28 w 1968"/>
                  <a:gd name="T85" fmla="*/ 114 h 606"/>
                  <a:gd name="T86" fmla="*/ 20 w 1968"/>
                  <a:gd name="T87" fmla="*/ 148 h 606"/>
                  <a:gd name="T88" fmla="*/ 30 w 1968"/>
                  <a:gd name="T89" fmla="*/ 192 h 606"/>
                  <a:gd name="T90" fmla="*/ 38 w 1968"/>
                  <a:gd name="T91" fmla="*/ 246 h 606"/>
                  <a:gd name="T92" fmla="*/ 16 w 1968"/>
                  <a:gd name="T93" fmla="*/ 300 h 606"/>
                  <a:gd name="T94" fmla="*/ 68 w 1968"/>
                  <a:gd name="T95" fmla="*/ 338 h 606"/>
                  <a:gd name="T96" fmla="*/ 110 w 1968"/>
                  <a:gd name="T97" fmla="*/ 386 h 606"/>
                  <a:gd name="T98" fmla="*/ 178 w 1968"/>
                  <a:gd name="T99" fmla="*/ 440 h 606"/>
                  <a:gd name="T100" fmla="*/ 230 w 1968"/>
                  <a:gd name="T101" fmla="*/ 464 h 606"/>
                  <a:gd name="T102" fmla="*/ 206 w 1968"/>
                  <a:gd name="T103" fmla="*/ 520 h 606"/>
                  <a:gd name="T104" fmla="*/ 284 w 1968"/>
                  <a:gd name="T105" fmla="*/ 570 h 606"/>
                  <a:gd name="T106" fmla="*/ 364 w 1968"/>
                  <a:gd name="T107" fmla="*/ 606 h 606"/>
                  <a:gd name="T108" fmla="*/ 350 w 1968"/>
                  <a:gd name="T109" fmla="*/ 526 h 606"/>
                  <a:gd name="T110" fmla="*/ 332 w 1968"/>
                  <a:gd name="T111" fmla="*/ 478 h 606"/>
                  <a:gd name="T112" fmla="*/ 402 w 1968"/>
                  <a:gd name="T113" fmla="*/ 416 h 606"/>
                  <a:gd name="T114" fmla="*/ 516 w 1968"/>
                  <a:gd name="T115" fmla="*/ 406 h 606"/>
                  <a:gd name="T116" fmla="*/ 684 w 1968"/>
                  <a:gd name="T117" fmla="*/ 382 h 606"/>
                  <a:gd name="T118" fmla="*/ 836 w 1968"/>
                  <a:gd name="T119" fmla="*/ 436 h 60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968"/>
                  <a:gd name="T181" fmla="*/ 0 h 606"/>
                  <a:gd name="T182" fmla="*/ 1968 w 1968"/>
                  <a:gd name="T183" fmla="*/ 606 h 60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968" h="606">
                    <a:moveTo>
                      <a:pt x="902" y="458"/>
                    </a:moveTo>
                    <a:lnTo>
                      <a:pt x="912" y="448"/>
                    </a:lnTo>
                    <a:lnTo>
                      <a:pt x="924" y="440"/>
                    </a:lnTo>
                    <a:lnTo>
                      <a:pt x="936" y="436"/>
                    </a:lnTo>
                    <a:lnTo>
                      <a:pt x="950" y="434"/>
                    </a:lnTo>
                    <a:lnTo>
                      <a:pt x="958" y="436"/>
                    </a:lnTo>
                    <a:lnTo>
                      <a:pt x="964" y="436"/>
                    </a:lnTo>
                    <a:lnTo>
                      <a:pt x="982" y="442"/>
                    </a:lnTo>
                    <a:lnTo>
                      <a:pt x="1000" y="448"/>
                    </a:lnTo>
                    <a:lnTo>
                      <a:pt x="1010" y="450"/>
                    </a:lnTo>
                    <a:lnTo>
                      <a:pt x="1020" y="450"/>
                    </a:lnTo>
                    <a:lnTo>
                      <a:pt x="1026" y="450"/>
                    </a:lnTo>
                    <a:lnTo>
                      <a:pt x="1030" y="448"/>
                    </a:lnTo>
                    <a:lnTo>
                      <a:pt x="1034" y="446"/>
                    </a:lnTo>
                    <a:lnTo>
                      <a:pt x="1036" y="442"/>
                    </a:lnTo>
                    <a:lnTo>
                      <a:pt x="1036" y="438"/>
                    </a:lnTo>
                    <a:lnTo>
                      <a:pt x="1034" y="436"/>
                    </a:lnTo>
                    <a:lnTo>
                      <a:pt x="1028" y="430"/>
                    </a:lnTo>
                    <a:lnTo>
                      <a:pt x="1024" y="424"/>
                    </a:lnTo>
                    <a:lnTo>
                      <a:pt x="1022" y="420"/>
                    </a:lnTo>
                    <a:lnTo>
                      <a:pt x="1020" y="416"/>
                    </a:lnTo>
                    <a:lnTo>
                      <a:pt x="1022" y="414"/>
                    </a:lnTo>
                    <a:lnTo>
                      <a:pt x="1024" y="414"/>
                    </a:lnTo>
                    <a:lnTo>
                      <a:pt x="1030" y="412"/>
                    </a:lnTo>
                    <a:lnTo>
                      <a:pt x="1048" y="412"/>
                    </a:lnTo>
                    <a:lnTo>
                      <a:pt x="1066" y="416"/>
                    </a:lnTo>
                    <a:lnTo>
                      <a:pt x="1076" y="420"/>
                    </a:lnTo>
                    <a:lnTo>
                      <a:pt x="1082" y="426"/>
                    </a:lnTo>
                    <a:lnTo>
                      <a:pt x="1088" y="434"/>
                    </a:lnTo>
                    <a:lnTo>
                      <a:pt x="1092" y="436"/>
                    </a:lnTo>
                    <a:lnTo>
                      <a:pt x="1094" y="438"/>
                    </a:lnTo>
                    <a:lnTo>
                      <a:pt x="1100" y="440"/>
                    </a:lnTo>
                    <a:lnTo>
                      <a:pt x="1108" y="438"/>
                    </a:lnTo>
                    <a:lnTo>
                      <a:pt x="1122" y="436"/>
                    </a:lnTo>
                    <a:lnTo>
                      <a:pt x="1136" y="438"/>
                    </a:lnTo>
                    <a:lnTo>
                      <a:pt x="1148" y="440"/>
                    </a:lnTo>
                    <a:lnTo>
                      <a:pt x="1160" y="446"/>
                    </a:lnTo>
                    <a:lnTo>
                      <a:pt x="1186" y="458"/>
                    </a:lnTo>
                    <a:lnTo>
                      <a:pt x="1200" y="460"/>
                    </a:lnTo>
                    <a:lnTo>
                      <a:pt x="1214" y="462"/>
                    </a:lnTo>
                    <a:lnTo>
                      <a:pt x="1222" y="462"/>
                    </a:lnTo>
                    <a:lnTo>
                      <a:pt x="1230" y="460"/>
                    </a:lnTo>
                    <a:lnTo>
                      <a:pt x="1240" y="452"/>
                    </a:lnTo>
                    <a:lnTo>
                      <a:pt x="1252" y="444"/>
                    </a:lnTo>
                    <a:lnTo>
                      <a:pt x="1258" y="442"/>
                    </a:lnTo>
                    <a:lnTo>
                      <a:pt x="1264" y="442"/>
                    </a:lnTo>
                    <a:lnTo>
                      <a:pt x="1272" y="442"/>
                    </a:lnTo>
                    <a:lnTo>
                      <a:pt x="1284" y="446"/>
                    </a:lnTo>
                    <a:lnTo>
                      <a:pt x="1306" y="454"/>
                    </a:lnTo>
                    <a:lnTo>
                      <a:pt x="1314" y="454"/>
                    </a:lnTo>
                    <a:lnTo>
                      <a:pt x="1324" y="452"/>
                    </a:lnTo>
                    <a:lnTo>
                      <a:pt x="1326" y="450"/>
                    </a:lnTo>
                    <a:lnTo>
                      <a:pt x="1328" y="446"/>
                    </a:lnTo>
                    <a:lnTo>
                      <a:pt x="1328" y="442"/>
                    </a:lnTo>
                    <a:lnTo>
                      <a:pt x="1328" y="436"/>
                    </a:lnTo>
                    <a:lnTo>
                      <a:pt x="1326" y="426"/>
                    </a:lnTo>
                    <a:lnTo>
                      <a:pt x="1324" y="416"/>
                    </a:lnTo>
                    <a:lnTo>
                      <a:pt x="1318" y="410"/>
                    </a:lnTo>
                    <a:lnTo>
                      <a:pt x="1314" y="406"/>
                    </a:lnTo>
                    <a:lnTo>
                      <a:pt x="1312" y="404"/>
                    </a:lnTo>
                    <a:lnTo>
                      <a:pt x="1312" y="398"/>
                    </a:lnTo>
                    <a:lnTo>
                      <a:pt x="1314" y="394"/>
                    </a:lnTo>
                    <a:lnTo>
                      <a:pt x="1318" y="390"/>
                    </a:lnTo>
                    <a:lnTo>
                      <a:pt x="1324" y="388"/>
                    </a:lnTo>
                    <a:lnTo>
                      <a:pt x="1334" y="386"/>
                    </a:lnTo>
                    <a:lnTo>
                      <a:pt x="1346" y="386"/>
                    </a:lnTo>
                    <a:lnTo>
                      <a:pt x="1368" y="388"/>
                    </a:lnTo>
                    <a:lnTo>
                      <a:pt x="1384" y="394"/>
                    </a:lnTo>
                    <a:lnTo>
                      <a:pt x="1396" y="402"/>
                    </a:lnTo>
                    <a:lnTo>
                      <a:pt x="1408" y="410"/>
                    </a:lnTo>
                    <a:lnTo>
                      <a:pt x="1430" y="432"/>
                    </a:lnTo>
                    <a:lnTo>
                      <a:pt x="1442" y="440"/>
                    </a:lnTo>
                    <a:lnTo>
                      <a:pt x="1452" y="448"/>
                    </a:lnTo>
                    <a:lnTo>
                      <a:pt x="1466" y="454"/>
                    </a:lnTo>
                    <a:lnTo>
                      <a:pt x="1480" y="458"/>
                    </a:lnTo>
                    <a:lnTo>
                      <a:pt x="1494" y="462"/>
                    </a:lnTo>
                    <a:lnTo>
                      <a:pt x="1506" y="466"/>
                    </a:lnTo>
                    <a:lnTo>
                      <a:pt x="1512" y="474"/>
                    </a:lnTo>
                    <a:lnTo>
                      <a:pt x="1518" y="482"/>
                    </a:lnTo>
                    <a:lnTo>
                      <a:pt x="1526" y="488"/>
                    </a:lnTo>
                    <a:lnTo>
                      <a:pt x="1532" y="490"/>
                    </a:lnTo>
                    <a:lnTo>
                      <a:pt x="1536" y="490"/>
                    </a:lnTo>
                    <a:lnTo>
                      <a:pt x="1548" y="488"/>
                    </a:lnTo>
                    <a:lnTo>
                      <a:pt x="1554" y="484"/>
                    </a:lnTo>
                    <a:lnTo>
                      <a:pt x="1560" y="478"/>
                    </a:lnTo>
                    <a:lnTo>
                      <a:pt x="1568" y="472"/>
                    </a:lnTo>
                    <a:lnTo>
                      <a:pt x="1576" y="486"/>
                    </a:lnTo>
                    <a:lnTo>
                      <a:pt x="1580" y="496"/>
                    </a:lnTo>
                    <a:lnTo>
                      <a:pt x="1582" y="510"/>
                    </a:lnTo>
                    <a:lnTo>
                      <a:pt x="1582" y="522"/>
                    </a:lnTo>
                    <a:lnTo>
                      <a:pt x="1582" y="528"/>
                    </a:lnTo>
                    <a:lnTo>
                      <a:pt x="1582" y="538"/>
                    </a:lnTo>
                    <a:lnTo>
                      <a:pt x="1574" y="532"/>
                    </a:lnTo>
                    <a:lnTo>
                      <a:pt x="1562" y="528"/>
                    </a:lnTo>
                    <a:lnTo>
                      <a:pt x="1562" y="544"/>
                    </a:lnTo>
                    <a:lnTo>
                      <a:pt x="1570" y="550"/>
                    </a:lnTo>
                    <a:lnTo>
                      <a:pt x="1576" y="558"/>
                    </a:lnTo>
                    <a:lnTo>
                      <a:pt x="1584" y="580"/>
                    </a:lnTo>
                    <a:lnTo>
                      <a:pt x="1590" y="576"/>
                    </a:lnTo>
                    <a:lnTo>
                      <a:pt x="1600" y="574"/>
                    </a:lnTo>
                    <a:lnTo>
                      <a:pt x="1612" y="576"/>
                    </a:lnTo>
                    <a:lnTo>
                      <a:pt x="1618" y="576"/>
                    </a:lnTo>
                    <a:lnTo>
                      <a:pt x="1624" y="574"/>
                    </a:lnTo>
                    <a:lnTo>
                      <a:pt x="1630" y="574"/>
                    </a:lnTo>
                    <a:lnTo>
                      <a:pt x="1634" y="570"/>
                    </a:lnTo>
                    <a:lnTo>
                      <a:pt x="1640" y="558"/>
                    </a:lnTo>
                    <a:lnTo>
                      <a:pt x="1640" y="546"/>
                    </a:lnTo>
                    <a:lnTo>
                      <a:pt x="1642" y="532"/>
                    </a:lnTo>
                    <a:lnTo>
                      <a:pt x="1642" y="518"/>
                    </a:lnTo>
                    <a:lnTo>
                      <a:pt x="1642" y="494"/>
                    </a:lnTo>
                    <a:lnTo>
                      <a:pt x="1640" y="476"/>
                    </a:lnTo>
                    <a:lnTo>
                      <a:pt x="1636" y="458"/>
                    </a:lnTo>
                    <a:lnTo>
                      <a:pt x="1628" y="436"/>
                    </a:lnTo>
                    <a:lnTo>
                      <a:pt x="1616" y="418"/>
                    </a:lnTo>
                    <a:lnTo>
                      <a:pt x="1604" y="402"/>
                    </a:lnTo>
                    <a:lnTo>
                      <a:pt x="1588" y="386"/>
                    </a:lnTo>
                    <a:lnTo>
                      <a:pt x="1580" y="382"/>
                    </a:lnTo>
                    <a:lnTo>
                      <a:pt x="1572" y="380"/>
                    </a:lnTo>
                    <a:lnTo>
                      <a:pt x="1562" y="376"/>
                    </a:lnTo>
                    <a:lnTo>
                      <a:pt x="1554" y="376"/>
                    </a:lnTo>
                    <a:lnTo>
                      <a:pt x="1550" y="376"/>
                    </a:lnTo>
                    <a:lnTo>
                      <a:pt x="1548" y="376"/>
                    </a:lnTo>
                    <a:lnTo>
                      <a:pt x="1544" y="382"/>
                    </a:lnTo>
                    <a:lnTo>
                      <a:pt x="1534" y="378"/>
                    </a:lnTo>
                    <a:lnTo>
                      <a:pt x="1530" y="370"/>
                    </a:lnTo>
                    <a:lnTo>
                      <a:pt x="1524" y="362"/>
                    </a:lnTo>
                    <a:lnTo>
                      <a:pt x="1516" y="354"/>
                    </a:lnTo>
                    <a:lnTo>
                      <a:pt x="1510" y="358"/>
                    </a:lnTo>
                    <a:lnTo>
                      <a:pt x="1502" y="362"/>
                    </a:lnTo>
                    <a:lnTo>
                      <a:pt x="1492" y="366"/>
                    </a:lnTo>
                    <a:lnTo>
                      <a:pt x="1492" y="354"/>
                    </a:lnTo>
                    <a:lnTo>
                      <a:pt x="1494" y="354"/>
                    </a:lnTo>
                    <a:lnTo>
                      <a:pt x="1496" y="350"/>
                    </a:lnTo>
                    <a:lnTo>
                      <a:pt x="1502" y="344"/>
                    </a:lnTo>
                    <a:lnTo>
                      <a:pt x="1504" y="340"/>
                    </a:lnTo>
                    <a:lnTo>
                      <a:pt x="1504" y="334"/>
                    </a:lnTo>
                    <a:lnTo>
                      <a:pt x="1504" y="324"/>
                    </a:lnTo>
                    <a:lnTo>
                      <a:pt x="1506" y="312"/>
                    </a:lnTo>
                    <a:lnTo>
                      <a:pt x="1506" y="308"/>
                    </a:lnTo>
                    <a:lnTo>
                      <a:pt x="1508" y="302"/>
                    </a:lnTo>
                    <a:lnTo>
                      <a:pt x="1516" y="296"/>
                    </a:lnTo>
                    <a:lnTo>
                      <a:pt x="1524" y="290"/>
                    </a:lnTo>
                    <a:lnTo>
                      <a:pt x="1534" y="286"/>
                    </a:lnTo>
                    <a:lnTo>
                      <a:pt x="1546" y="284"/>
                    </a:lnTo>
                    <a:lnTo>
                      <a:pt x="1570" y="286"/>
                    </a:lnTo>
                    <a:lnTo>
                      <a:pt x="1592" y="286"/>
                    </a:lnTo>
                    <a:lnTo>
                      <a:pt x="1610" y="288"/>
                    </a:lnTo>
                    <a:lnTo>
                      <a:pt x="1624" y="292"/>
                    </a:lnTo>
                    <a:lnTo>
                      <a:pt x="1636" y="296"/>
                    </a:lnTo>
                    <a:lnTo>
                      <a:pt x="1648" y="298"/>
                    </a:lnTo>
                    <a:lnTo>
                      <a:pt x="1656" y="296"/>
                    </a:lnTo>
                    <a:lnTo>
                      <a:pt x="1662" y="294"/>
                    </a:lnTo>
                    <a:lnTo>
                      <a:pt x="1668" y="290"/>
                    </a:lnTo>
                    <a:lnTo>
                      <a:pt x="1670" y="286"/>
                    </a:lnTo>
                    <a:lnTo>
                      <a:pt x="1666" y="284"/>
                    </a:lnTo>
                    <a:lnTo>
                      <a:pt x="1660" y="278"/>
                    </a:lnTo>
                    <a:lnTo>
                      <a:pt x="1656" y="272"/>
                    </a:lnTo>
                    <a:lnTo>
                      <a:pt x="1654" y="262"/>
                    </a:lnTo>
                    <a:lnTo>
                      <a:pt x="1654" y="254"/>
                    </a:lnTo>
                    <a:lnTo>
                      <a:pt x="1656" y="252"/>
                    </a:lnTo>
                    <a:lnTo>
                      <a:pt x="1658" y="248"/>
                    </a:lnTo>
                    <a:lnTo>
                      <a:pt x="1662" y="246"/>
                    </a:lnTo>
                    <a:lnTo>
                      <a:pt x="1668" y="246"/>
                    </a:lnTo>
                    <a:lnTo>
                      <a:pt x="1682" y="246"/>
                    </a:lnTo>
                    <a:lnTo>
                      <a:pt x="1694" y="250"/>
                    </a:lnTo>
                    <a:lnTo>
                      <a:pt x="1704" y="256"/>
                    </a:lnTo>
                    <a:lnTo>
                      <a:pt x="1714" y="262"/>
                    </a:lnTo>
                    <a:lnTo>
                      <a:pt x="1722" y="264"/>
                    </a:lnTo>
                    <a:lnTo>
                      <a:pt x="1722" y="256"/>
                    </a:lnTo>
                    <a:lnTo>
                      <a:pt x="1722" y="250"/>
                    </a:lnTo>
                    <a:lnTo>
                      <a:pt x="1724" y="244"/>
                    </a:lnTo>
                    <a:lnTo>
                      <a:pt x="1722" y="230"/>
                    </a:lnTo>
                    <a:lnTo>
                      <a:pt x="1738" y="230"/>
                    </a:lnTo>
                    <a:lnTo>
                      <a:pt x="1740" y="240"/>
                    </a:lnTo>
                    <a:lnTo>
                      <a:pt x="1744" y="246"/>
                    </a:lnTo>
                    <a:lnTo>
                      <a:pt x="1750" y="254"/>
                    </a:lnTo>
                    <a:lnTo>
                      <a:pt x="1754" y="260"/>
                    </a:lnTo>
                    <a:lnTo>
                      <a:pt x="1748" y="270"/>
                    </a:lnTo>
                    <a:lnTo>
                      <a:pt x="1740" y="284"/>
                    </a:lnTo>
                    <a:lnTo>
                      <a:pt x="1734" y="300"/>
                    </a:lnTo>
                    <a:lnTo>
                      <a:pt x="1732" y="314"/>
                    </a:lnTo>
                    <a:lnTo>
                      <a:pt x="1732" y="322"/>
                    </a:lnTo>
                    <a:lnTo>
                      <a:pt x="1736" y="330"/>
                    </a:lnTo>
                    <a:lnTo>
                      <a:pt x="1740" y="338"/>
                    </a:lnTo>
                    <a:lnTo>
                      <a:pt x="1746" y="346"/>
                    </a:lnTo>
                    <a:lnTo>
                      <a:pt x="1760" y="362"/>
                    </a:lnTo>
                    <a:lnTo>
                      <a:pt x="1776" y="378"/>
                    </a:lnTo>
                    <a:lnTo>
                      <a:pt x="1814" y="406"/>
                    </a:lnTo>
                    <a:lnTo>
                      <a:pt x="1830" y="420"/>
                    </a:lnTo>
                    <a:lnTo>
                      <a:pt x="1840" y="434"/>
                    </a:lnTo>
                    <a:lnTo>
                      <a:pt x="1846" y="424"/>
                    </a:lnTo>
                    <a:lnTo>
                      <a:pt x="1848" y="416"/>
                    </a:lnTo>
                    <a:lnTo>
                      <a:pt x="1846" y="410"/>
                    </a:lnTo>
                    <a:lnTo>
                      <a:pt x="1840" y="404"/>
                    </a:lnTo>
                    <a:lnTo>
                      <a:pt x="1838" y="400"/>
                    </a:lnTo>
                    <a:lnTo>
                      <a:pt x="1840" y="398"/>
                    </a:lnTo>
                    <a:lnTo>
                      <a:pt x="1844" y="394"/>
                    </a:lnTo>
                    <a:lnTo>
                      <a:pt x="1850" y="390"/>
                    </a:lnTo>
                    <a:lnTo>
                      <a:pt x="1842" y="384"/>
                    </a:lnTo>
                    <a:lnTo>
                      <a:pt x="1838" y="382"/>
                    </a:lnTo>
                    <a:lnTo>
                      <a:pt x="1838" y="376"/>
                    </a:lnTo>
                    <a:lnTo>
                      <a:pt x="1838" y="372"/>
                    </a:lnTo>
                    <a:lnTo>
                      <a:pt x="1840" y="368"/>
                    </a:lnTo>
                    <a:lnTo>
                      <a:pt x="1850" y="366"/>
                    </a:lnTo>
                    <a:lnTo>
                      <a:pt x="1850" y="364"/>
                    </a:lnTo>
                    <a:lnTo>
                      <a:pt x="1852" y="362"/>
                    </a:lnTo>
                    <a:lnTo>
                      <a:pt x="1852" y="358"/>
                    </a:lnTo>
                    <a:lnTo>
                      <a:pt x="1850" y="356"/>
                    </a:lnTo>
                    <a:lnTo>
                      <a:pt x="1846" y="354"/>
                    </a:lnTo>
                    <a:lnTo>
                      <a:pt x="1838" y="354"/>
                    </a:lnTo>
                    <a:lnTo>
                      <a:pt x="1828" y="354"/>
                    </a:lnTo>
                    <a:lnTo>
                      <a:pt x="1840" y="338"/>
                    </a:lnTo>
                    <a:lnTo>
                      <a:pt x="1828" y="328"/>
                    </a:lnTo>
                    <a:lnTo>
                      <a:pt x="1806" y="316"/>
                    </a:lnTo>
                    <a:lnTo>
                      <a:pt x="1798" y="308"/>
                    </a:lnTo>
                    <a:lnTo>
                      <a:pt x="1790" y="302"/>
                    </a:lnTo>
                    <a:lnTo>
                      <a:pt x="1784" y="296"/>
                    </a:lnTo>
                    <a:lnTo>
                      <a:pt x="1782" y="290"/>
                    </a:lnTo>
                    <a:lnTo>
                      <a:pt x="1784" y="282"/>
                    </a:lnTo>
                    <a:lnTo>
                      <a:pt x="1786" y="274"/>
                    </a:lnTo>
                    <a:lnTo>
                      <a:pt x="1792" y="270"/>
                    </a:lnTo>
                    <a:lnTo>
                      <a:pt x="1796" y="268"/>
                    </a:lnTo>
                    <a:lnTo>
                      <a:pt x="1828" y="268"/>
                    </a:lnTo>
                    <a:lnTo>
                      <a:pt x="1838" y="266"/>
                    </a:lnTo>
                    <a:lnTo>
                      <a:pt x="1850" y="262"/>
                    </a:lnTo>
                    <a:lnTo>
                      <a:pt x="1858" y="258"/>
                    </a:lnTo>
                    <a:lnTo>
                      <a:pt x="1868" y="252"/>
                    </a:lnTo>
                    <a:lnTo>
                      <a:pt x="1888" y="240"/>
                    </a:lnTo>
                    <a:lnTo>
                      <a:pt x="1898" y="234"/>
                    </a:lnTo>
                    <a:lnTo>
                      <a:pt x="1912" y="228"/>
                    </a:lnTo>
                    <a:lnTo>
                      <a:pt x="1906" y="218"/>
                    </a:lnTo>
                    <a:lnTo>
                      <a:pt x="1900" y="214"/>
                    </a:lnTo>
                    <a:lnTo>
                      <a:pt x="1892" y="210"/>
                    </a:lnTo>
                    <a:lnTo>
                      <a:pt x="1884" y="208"/>
                    </a:lnTo>
                    <a:lnTo>
                      <a:pt x="1864" y="206"/>
                    </a:lnTo>
                    <a:lnTo>
                      <a:pt x="1856" y="204"/>
                    </a:lnTo>
                    <a:lnTo>
                      <a:pt x="1846" y="198"/>
                    </a:lnTo>
                    <a:lnTo>
                      <a:pt x="1858" y="194"/>
                    </a:lnTo>
                    <a:lnTo>
                      <a:pt x="1868" y="190"/>
                    </a:lnTo>
                    <a:lnTo>
                      <a:pt x="1862" y="184"/>
                    </a:lnTo>
                    <a:lnTo>
                      <a:pt x="1858" y="178"/>
                    </a:lnTo>
                    <a:lnTo>
                      <a:pt x="1868" y="176"/>
                    </a:lnTo>
                    <a:lnTo>
                      <a:pt x="1882" y="180"/>
                    </a:lnTo>
                    <a:lnTo>
                      <a:pt x="1912" y="188"/>
                    </a:lnTo>
                    <a:lnTo>
                      <a:pt x="1940" y="194"/>
                    </a:lnTo>
                    <a:lnTo>
                      <a:pt x="1950" y="198"/>
                    </a:lnTo>
                    <a:lnTo>
                      <a:pt x="1962" y="198"/>
                    </a:lnTo>
                    <a:lnTo>
                      <a:pt x="1966" y="198"/>
                    </a:lnTo>
                    <a:lnTo>
                      <a:pt x="1968" y="196"/>
                    </a:lnTo>
                    <a:lnTo>
                      <a:pt x="1968" y="194"/>
                    </a:lnTo>
                    <a:lnTo>
                      <a:pt x="1968" y="190"/>
                    </a:lnTo>
                    <a:lnTo>
                      <a:pt x="1968" y="188"/>
                    </a:lnTo>
                    <a:lnTo>
                      <a:pt x="1962" y="182"/>
                    </a:lnTo>
                    <a:lnTo>
                      <a:pt x="1960" y="178"/>
                    </a:lnTo>
                    <a:lnTo>
                      <a:pt x="1956" y="174"/>
                    </a:lnTo>
                    <a:lnTo>
                      <a:pt x="1940" y="166"/>
                    </a:lnTo>
                    <a:lnTo>
                      <a:pt x="1924" y="164"/>
                    </a:lnTo>
                    <a:lnTo>
                      <a:pt x="1906" y="162"/>
                    </a:lnTo>
                    <a:lnTo>
                      <a:pt x="1896" y="162"/>
                    </a:lnTo>
                    <a:lnTo>
                      <a:pt x="1892" y="162"/>
                    </a:lnTo>
                    <a:lnTo>
                      <a:pt x="1888" y="164"/>
                    </a:lnTo>
                    <a:lnTo>
                      <a:pt x="1868" y="152"/>
                    </a:lnTo>
                    <a:lnTo>
                      <a:pt x="1844" y="142"/>
                    </a:lnTo>
                    <a:lnTo>
                      <a:pt x="1818" y="134"/>
                    </a:lnTo>
                    <a:lnTo>
                      <a:pt x="1788" y="126"/>
                    </a:lnTo>
                    <a:lnTo>
                      <a:pt x="1760" y="122"/>
                    </a:lnTo>
                    <a:lnTo>
                      <a:pt x="1730" y="118"/>
                    </a:lnTo>
                    <a:lnTo>
                      <a:pt x="1700" y="114"/>
                    </a:lnTo>
                    <a:lnTo>
                      <a:pt x="1674" y="114"/>
                    </a:lnTo>
                    <a:lnTo>
                      <a:pt x="1668" y="112"/>
                    </a:lnTo>
                    <a:lnTo>
                      <a:pt x="1656" y="110"/>
                    </a:lnTo>
                    <a:lnTo>
                      <a:pt x="1652" y="110"/>
                    </a:lnTo>
                    <a:lnTo>
                      <a:pt x="1650" y="114"/>
                    </a:lnTo>
                    <a:lnTo>
                      <a:pt x="1652" y="120"/>
                    </a:lnTo>
                    <a:lnTo>
                      <a:pt x="1660" y="130"/>
                    </a:lnTo>
                    <a:lnTo>
                      <a:pt x="1644" y="130"/>
                    </a:lnTo>
                    <a:lnTo>
                      <a:pt x="1636" y="124"/>
                    </a:lnTo>
                    <a:lnTo>
                      <a:pt x="1622" y="120"/>
                    </a:lnTo>
                    <a:lnTo>
                      <a:pt x="1610" y="118"/>
                    </a:lnTo>
                    <a:lnTo>
                      <a:pt x="1594" y="118"/>
                    </a:lnTo>
                    <a:lnTo>
                      <a:pt x="1562" y="120"/>
                    </a:lnTo>
                    <a:lnTo>
                      <a:pt x="1548" y="120"/>
                    </a:lnTo>
                    <a:lnTo>
                      <a:pt x="1534" y="118"/>
                    </a:lnTo>
                    <a:lnTo>
                      <a:pt x="1526" y="116"/>
                    </a:lnTo>
                    <a:lnTo>
                      <a:pt x="1520" y="112"/>
                    </a:lnTo>
                    <a:lnTo>
                      <a:pt x="1514" y="108"/>
                    </a:lnTo>
                    <a:lnTo>
                      <a:pt x="1508" y="102"/>
                    </a:lnTo>
                    <a:lnTo>
                      <a:pt x="1500" y="98"/>
                    </a:lnTo>
                    <a:lnTo>
                      <a:pt x="1480" y="96"/>
                    </a:lnTo>
                    <a:lnTo>
                      <a:pt x="1454" y="96"/>
                    </a:lnTo>
                    <a:lnTo>
                      <a:pt x="1418" y="100"/>
                    </a:lnTo>
                    <a:lnTo>
                      <a:pt x="1406" y="100"/>
                    </a:lnTo>
                    <a:lnTo>
                      <a:pt x="1394" y="96"/>
                    </a:lnTo>
                    <a:lnTo>
                      <a:pt x="1388" y="90"/>
                    </a:lnTo>
                    <a:lnTo>
                      <a:pt x="1378" y="84"/>
                    </a:lnTo>
                    <a:lnTo>
                      <a:pt x="1364" y="72"/>
                    </a:lnTo>
                    <a:lnTo>
                      <a:pt x="1354" y="68"/>
                    </a:lnTo>
                    <a:lnTo>
                      <a:pt x="1344" y="66"/>
                    </a:lnTo>
                    <a:lnTo>
                      <a:pt x="1340" y="68"/>
                    </a:lnTo>
                    <a:lnTo>
                      <a:pt x="1336" y="70"/>
                    </a:lnTo>
                    <a:lnTo>
                      <a:pt x="1334" y="78"/>
                    </a:lnTo>
                    <a:lnTo>
                      <a:pt x="1328" y="78"/>
                    </a:lnTo>
                    <a:lnTo>
                      <a:pt x="1312" y="80"/>
                    </a:lnTo>
                    <a:lnTo>
                      <a:pt x="1304" y="78"/>
                    </a:lnTo>
                    <a:lnTo>
                      <a:pt x="1292" y="76"/>
                    </a:lnTo>
                    <a:lnTo>
                      <a:pt x="1280" y="72"/>
                    </a:lnTo>
                    <a:lnTo>
                      <a:pt x="1266" y="66"/>
                    </a:lnTo>
                    <a:lnTo>
                      <a:pt x="1260" y="64"/>
                    </a:lnTo>
                    <a:lnTo>
                      <a:pt x="1256" y="64"/>
                    </a:lnTo>
                    <a:lnTo>
                      <a:pt x="1250" y="68"/>
                    </a:lnTo>
                    <a:lnTo>
                      <a:pt x="1246" y="74"/>
                    </a:lnTo>
                    <a:lnTo>
                      <a:pt x="1240" y="82"/>
                    </a:lnTo>
                    <a:lnTo>
                      <a:pt x="1236" y="88"/>
                    </a:lnTo>
                    <a:lnTo>
                      <a:pt x="1232" y="90"/>
                    </a:lnTo>
                    <a:lnTo>
                      <a:pt x="1224" y="94"/>
                    </a:lnTo>
                    <a:lnTo>
                      <a:pt x="1212" y="96"/>
                    </a:lnTo>
                    <a:lnTo>
                      <a:pt x="1190" y="98"/>
                    </a:lnTo>
                    <a:lnTo>
                      <a:pt x="1148" y="96"/>
                    </a:lnTo>
                    <a:lnTo>
                      <a:pt x="1136" y="94"/>
                    </a:lnTo>
                    <a:lnTo>
                      <a:pt x="1124" y="90"/>
                    </a:lnTo>
                    <a:lnTo>
                      <a:pt x="1114" y="84"/>
                    </a:lnTo>
                    <a:lnTo>
                      <a:pt x="1104" y="80"/>
                    </a:lnTo>
                    <a:lnTo>
                      <a:pt x="1094" y="72"/>
                    </a:lnTo>
                    <a:lnTo>
                      <a:pt x="1082" y="66"/>
                    </a:lnTo>
                    <a:lnTo>
                      <a:pt x="1066" y="62"/>
                    </a:lnTo>
                    <a:lnTo>
                      <a:pt x="1048" y="60"/>
                    </a:lnTo>
                    <a:lnTo>
                      <a:pt x="1038" y="58"/>
                    </a:lnTo>
                    <a:lnTo>
                      <a:pt x="1018" y="56"/>
                    </a:lnTo>
                    <a:lnTo>
                      <a:pt x="980" y="54"/>
                    </a:lnTo>
                    <a:lnTo>
                      <a:pt x="924" y="56"/>
                    </a:lnTo>
                    <a:lnTo>
                      <a:pt x="898" y="54"/>
                    </a:lnTo>
                    <a:lnTo>
                      <a:pt x="868" y="54"/>
                    </a:lnTo>
                    <a:lnTo>
                      <a:pt x="880" y="46"/>
                    </a:lnTo>
                    <a:lnTo>
                      <a:pt x="886" y="40"/>
                    </a:lnTo>
                    <a:lnTo>
                      <a:pt x="890" y="34"/>
                    </a:lnTo>
                    <a:lnTo>
                      <a:pt x="876" y="26"/>
                    </a:lnTo>
                    <a:lnTo>
                      <a:pt x="852" y="20"/>
                    </a:lnTo>
                    <a:lnTo>
                      <a:pt x="828" y="12"/>
                    </a:lnTo>
                    <a:lnTo>
                      <a:pt x="800" y="4"/>
                    </a:lnTo>
                    <a:lnTo>
                      <a:pt x="774" y="2"/>
                    </a:lnTo>
                    <a:lnTo>
                      <a:pt x="764" y="0"/>
                    </a:lnTo>
                    <a:lnTo>
                      <a:pt x="752" y="2"/>
                    </a:lnTo>
                    <a:lnTo>
                      <a:pt x="742" y="4"/>
                    </a:lnTo>
                    <a:lnTo>
                      <a:pt x="736" y="8"/>
                    </a:lnTo>
                    <a:lnTo>
                      <a:pt x="732" y="14"/>
                    </a:lnTo>
                    <a:lnTo>
                      <a:pt x="728" y="22"/>
                    </a:lnTo>
                    <a:lnTo>
                      <a:pt x="712" y="20"/>
                    </a:lnTo>
                    <a:lnTo>
                      <a:pt x="692" y="18"/>
                    </a:lnTo>
                    <a:lnTo>
                      <a:pt x="668" y="20"/>
                    </a:lnTo>
                    <a:lnTo>
                      <a:pt x="642" y="26"/>
                    </a:lnTo>
                    <a:lnTo>
                      <a:pt x="630" y="28"/>
                    </a:lnTo>
                    <a:lnTo>
                      <a:pt x="618" y="32"/>
                    </a:lnTo>
                    <a:lnTo>
                      <a:pt x="608" y="38"/>
                    </a:lnTo>
                    <a:lnTo>
                      <a:pt x="602" y="46"/>
                    </a:lnTo>
                    <a:lnTo>
                      <a:pt x="608" y="46"/>
                    </a:lnTo>
                    <a:lnTo>
                      <a:pt x="618" y="52"/>
                    </a:lnTo>
                    <a:lnTo>
                      <a:pt x="606" y="54"/>
                    </a:lnTo>
                    <a:lnTo>
                      <a:pt x="596" y="54"/>
                    </a:lnTo>
                    <a:lnTo>
                      <a:pt x="578" y="54"/>
                    </a:lnTo>
                    <a:lnTo>
                      <a:pt x="564" y="56"/>
                    </a:lnTo>
                    <a:lnTo>
                      <a:pt x="574" y="74"/>
                    </a:lnTo>
                    <a:lnTo>
                      <a:pt x="562" y="74"/>
                    </a:lnTo>
                    <a:lnTo>
                      <a:pt x="552" y="76"/>
                    </a:lnTo>
                    <a:lnTo>
                      <a:pt x="548" y="80"/>
                    </a:lnTo>
                    <a:lnTo>
                      <a:pt x="548" y="82"/>
                    </a:lnTo>
                    <a:lnTo>
                      <a:pt x="546" y="86"/>
                    </a:lnTo>
                    <a:lnTo>
                      <a:pt x="548" y="90"/>
                    </a:lnTo>
                    <a:lnTo>
                      <a:pt x="548" y="96"/>
                    </a:lnTo>
                    <a:lnTo>
                      <a:pt x="542" y="94"/>
                    </a:lnTo>
                    <a:lnTo>
                      <a:pt x="536" y="90"/>
                    </a:lnTo>
                    <a:lnTo>
                      <a:pt x="524" y="82"/>
                    </a:lnTo>
                    <a:lnTo>
                      <a:pt x="516" y="74"/>
                    </a:lnTo>
                    <a:lnTo>
                      <a:pt x="510" y="72"/>
                    </a:lnTo>
                    <a:lnTo>
                      <a:pt x="502" y="68"/>
                    </a:lnTo>
                    <a:lnTo>
                      <a:pt x="502" y="72"/>
                    </a:lnTo>
                    <a:lnTo>
                      <a:pt x="500" y="80"/>
                    </a:lnTo>
                    <a:lnTo>
                      <a:pt x="502" y="84"/>
                    </a:lnTo>
                    <a:lnTo>
                      <a:pt x="506" y="90"/>
                    </a:lnTo>
                    <a:lnTo>
                      <a:pt x="514" y="96"/>
                    </a:lnTo>
                    <a:lnTo>
                      <a:pt x="522" y="102"/>
                    </a:lnTo>
                    <a:lnTo>
                      <a:pt x="522" y="124"/>
                    </a:lnTo>
                    <a:lnTo>
                      <a:pt x="512" y="116"/>
                    </a:lnTo>
                    <a:lnTo>
                      <a:pt x="504" y="108"/>
                    </a:lnTo>
                    <a:lnTo>
                      <a:pt x="492" y="88"/>
                    </a:lnTo>
                    <a:lnTo>
                      <a:pt x="486" y="82"/>
                    </a:lnTo>
                    <a:lnTo>
                      <a:pt x="478" y="74"/>
                    </a:lnTo>
                    <a:lnTo>
                      <a:pt x="466" y="68"/>
                    </a:lnTo>
                    <a:lnTo>
                      <a:pt x="450" y="66"/>
                    </a:lnTo>
                    <a:lnTo>
                      <a:pt x="442" y="68"/>
                    </a:lnTo>
                    <a:lnTo>
                      <a:pt x="438" y="72"/>
                    </a:lnTo>
                    <a:lnTo>
                      <a:pt x="434" y="80"/>
                    </a:lnTo>
                    <a:lnTo>
                      <a:pt x="434" y="88"/>
                    </a:lnTo>
                    <a:lnTo>
                      <a:pt x="434" y="94"/>
                    </a:lnTo>
                    <a:lnTo>
                      <a:pt x="438" y="102"/>
                    </a:lnTo>
                    <a:lnTo>
                      <a:pt x="440" y="108"/>
                    </a:lnTo>
                    <a:lnTo>
                      <a:pt x="446" y="114"/>
                    </a:lnTo>
                    <a:lnTo>
                      <a:pt x="454" y="120"/>
                    </a:lnTo>
                    <a:lnTo>
                      <a:pt x="462" y="126"/>
                    </a:lnTo>
                    <a:lnTo>
                      <a:pt x="468" y="128"/>
                    </a:lnTo>
                    <a:lnTo>
                      <a:pt x="478" y="130"/>
                    </a:lnTo>
                    <a:lnTo>
                      <a:pt x="468" y="136"/>
                    </a:lnTo>
                    <a:lnTo>
                      <a:pt x="460" y="136"/>
                    </a:lnTo>
                    <a:lnTo>
                      <a:pt x="450" y="134"/>
                    </a:lnTo>
                    <a:lnTo>
                      <a:pt x="440" y="132"/>
                    </a:lnTo>
                    <a:lnTo>
                      <a:pt x="420" y="122"/>
                    </a:lnTo>
                    <a:lnTo>
                      <a:pt x="410" y="118"/>
                    </a:lnTo>
                    <a:lnTo>
                      <a:pt x="400" y="116"/>
                    </a:lnTo>
                    <a:lnTo>
                      <a:pt x="366" y="116"/>
                    </a:lnTo>
                    <a:lnTo>
                      <a:pt x="368" y="120"/>
                    </a:lnTo>
                    <a:lnTo>
                      <a:pt x="370" y="130"/>
                    </a:lnTo>
                    <a:lnTo>
                      <a:pt x="370" y="134"/>
                    </a:lnTo>
                    <a:lnTo>
                      <a:pt x="368" y="134"/>
                    </a:lnTo>
                    <a:lnTo>
                      <a:pt x="362" y="132"/>
                    </a:lnTo>
                    <a:lnTo>
                      <a:pt x="356" y="124"/>
                    </a:lnTo>
                    <a:lnTo>
                      <a:pt x="350" y="122"/>
                    </a:lnTo>
                    <a:lnTo>
                      <a:pt x="346" y="122"/>
                    </a:lnTo>
                    <a:lnTo>
                      <a:pt x="340" y="124"/>
                    </a:lnTo>
                    <a:lnTo>
                      <a:pt x="334" y="128"/>
                    </a:lnTo>
                    <a:lnTo>
                      <a:pt x="322" y="136"/>
                    </a:lnTo>
                    <a:lnTo>
                      <a:pt x="314" y="136"/>
                    </a:lnTo>
                    <a:lnTo>
                      <a:pt x="306" y="138"/>
                    </a:lnTo>
                    <a:lnTo>
                      <a:pt x="302" y="136"/>
                    </a:lnTo>
                    <a:lnTo>
                      <a:pt x="302" y="134"/>
                    </a:lnTo>
                    <a:lnTo>
                      <a:pt x="298" y="132"/>
                    </a:lnTo>
                    <a:lnTo>
                      <a:pt x="290" y="130"/>
                    </a:lnTo>
                    <a:lnTo>
                      <a:pt x="280" y="132"/>
                    </a:lnTo>
                    <a:lnTo>
                      <a:pt x="270" y="134"/>
                    </a:lnTo>
                    <a:lnTo>
                      <a:pt x="260" y="136"/>
                    </a:lnTo>
                    <a:lnTo>
                      <a:pt x="250" y="142"/>
                    </a:lnTo>
                    <a:lnTo>
                      <a:pt x="236" y="152"/>
                    </a:lnTo>
                    <a:lnTo>
                      <a:pt x="222" y="164"/>
                    </a:lnTo>
                    <a:lnTo>
                      <a:pt x="218" y="158"/>
                    </a:lnTo>
                    <a:lnTo>
                      <a:pt x="216" y="152"/>
                    </a:lnTo>
                    <a:lnTo>
                      <a:pt x="214" y="144"/>
                    </a:lnTo>
                    <a:lnTo>
                      <a:pt x="214" y="136"/>
                    </a:lnTo>
                    <a:lnTo>
                      <a:pt x="192" y="136"/>
                    </a:lnTo>
                    <a:lnTo>
                      <a:pt x="192" y="144"/>
                    </a:lnTo>
                    <a:lnTo>
                      <a:pt x="194" y="150"/>
                    </a:lnTo>
                    <a:lnTo>
                      <a:pt x="196" y="158"/>
                    </a:lnTo>
                    <a:lnTo>
                      <a:pt x="198" y="166"/>
                    </a:lnTo>
                    <a:lnTo>
                      <a:pt x="190" y="166"/>
                    </a:lnTo>
                    <a:lnTo>
                      <a:pt x="180" y="168"/>
                    </a:lnTo>
                    <a:lnTo>
                      <a:pt x="172" y="172"/>
                    </a:lnTo>
                    <a:lnTo>
                      <a:pt x="166" y="176"/>
                    </a:lnTo>
                    <a:lnTo>
                      <a:pt x="158" y="186"/>
                    </a:lnTo>
                    <a:lnTo>
                      <a:pt x="148" y="196"/>
                    </a:lnTo>
                    <a:lnTo>
                      <a:pt x="132" y="190"/>
                    </a:lnTo>
                    <a:lnTo>
                      <a:pt x="118" y="190"/>
                    </a:lnTo>
                    <a:lnTo>
                      <a:pt x="126" y="198"/>
                    </a:lnTo>
                    <a:lnTo>
                      <a:pt x="130" y="206"/>
                    </a:lnTo>
                    <a:lnTo>
                      <a:pt x="132" y="210"/>
                    </a:lnTo>
                    <a:lnTo>
                      <a:pt x="118" y="210"/>
                    </a:lnTo>
                    <a:lnTo>
                      <a:pt x="110" y="208"/>
                    </a:lnTo>
                    <a:lnTo>
                      <a:pt x="102" y="202"/>
                    </a:lnTo>
                    <a:lnTo>
                      <a:pt x="94" y="196"/>
                    </a:lnTo>
                    <a:lnTo>
                      <a:pt x="84" y="180"/>
                    </a:lnTo>
                    <a:lnTo>
                      <a:pt x="76" y="166"/>
                    </a:lnTo>
                    <a:lnTo>
                      <a:pt x="84" y="166"/>
                    </a:lnTo>
                    <a:lnTo>
                      <a:pt x="96" y="170"/>
                    </a:lnTo>
                    <a:lnTo>
                      <a:pt x="110" y="172"/>
                    </a:lnTo>
                    <a:lnTo>
                      <a:pt x="124" y="174"/>
                    </a:lnTo>
                    <a:lnTo>
                      <a:pt x="134" y="172"/>
                    </a:lnTo>
                    <a:lnTo>
                      <a:pt x="142" y="170"/>
                    </a:lnTo>
                    <a:lnTo>
                      <a:pt x="158" y="164"/>
                    </a:lnTo>
                    <a:lnTo>
                      <a:pt x="156" y="158"/>
                    </a:lnTo>
                    <a:lnTo>
                      <a:pt x="150" y="152"/>
                    </a:lnTo>
                    <a:lnTo>
                      <a:pt x="144" y="146"/>
                    </a:lnTo>
                    <a:lnTo>
                      <a:pt x="138" y="142"/>
                    </a:lnTo>
                    <a:lnTo>
                      <a:pt x="120" y="136"/>
                    </a:lnTo>
                    <a:lnTo>
                      <a:pt x="100" y="132"/>
                    </a:lnTo>
                    <a:lnTo>
                      <a:pt x="56" y="124"/>
                    </a:lnTo>
                    <a:lnTo>
                      <a:pt x="36" y="118"/>
                    </a:lnTo>
                    <a:lnTo>
                      <a:pt x="28" y="114"/>
                    </a:lnTo>
                    <a:lnTo>
                      <a:pt x="24" y="110"/>
                    </a:lnTo>
                    <a:lnTo>
                      <a:pt x="24" y="122"/>
                    </a:lnTo>
                    <a:lnTo>
                      <a:pt x="8" y="126"/>
                    </a:lnTo>
                    <a:lnTo>
                      <a:pt x="2" y="130"/>
                    </a:lnTo>
                    <a:lnTo>
                      <a:pt x="0" y="134"/>
                    </a:lnTo>
                    <a:lnTo>
                      <a:pt x="0" y="136"/>
                    </a:lnTo>
                    <a:lnTo>
                      <a:pt x="0" y="140"/>
                    </a:lnTo>
                    <a:lnTo>
                      <a:pt x="2" y="142"/>
                    </a:lnTo>
                    <a:lnTo>
                      <a:pt x="10" y="144"/>
                    </a:lnTo>
                    <a:lnTo>
                      <a:pt x="18" y="146"/>
                    </a:lnTo>
                    <a:lnTo>
                      <a:pt x="20" y="148"/>
                    </a:lnTo>
                    <a:lnTo>
                      <a:pt x="20" y="150"/>
                    </a:lnTo>
                    <a:lnTo>
                      <a:pt x="20" y="154"/>
                    </a:lnTo>
                    <a:lnTo>
                      <a:pt x="18" y="158"/>
                    </a:lnTo>
                    <a:lnTo>
                      <a:pt x="14" y="160"/>
                    </a:lnTo>
                    <a:lnTo>
                      <a:pt x="14" y="164"/>
                    </a:lnTo>
                    <a:lnTo>
                      <a:pt x="16" y="166"/>
                    </a:lnTo>
                    <a:lnTo>
                      <a:pt x="18" y="164"/>
                    </a:lnTo>
                    <a:lnTo>
                      <a:pt x="24" y="164"/>
                    </a:lnTo>
                    <a:lnTo>
                      <a:pt x="24" y="174"/>
                    </a:lnTo>
                    <a:lnTo>
                      <a:pt x="28" y="186"/>
                    </a:lnTo>
                    <a:lnTo>
                      <a:pt x="30" y="192"/>
                    </a:lnTo>
                    <a:lnTo>
                      <a:pt x="32" y="196"/>
                    </a:lnTo>
                    <a:lnTo>
                      <a:pt x="36" y="198"/>
                    </a:lnTo>
                    <a:lnTo>
                      <a:pt x="36" y="202"/>
                    </a:lnTo>
                    <a:lnTo>
                      <a:pt x="38" y="208"/>
                    </a:lnTo>
                    <a:lnTo>
                      <a:pt x="40" y="212"/>
                    </a:lnTo>
                    <a:lnTo>
                      <a:pt x="40" y="218"/>
                    </a:lnTo>
                    <a:lnTo>
                      <a:pt x="50" y="222"/>
                    </a:lnTo>
                    <a:lnTo>
                      <a:pt x="56" y="228"/>
                    </a:lnTo>
                    <a:lnTo>
                      <a:pt x="56" y="240"/>
                    </a:lnTo>
                    <a:lnTo>
                      <a:pt x="46" y="242"/>
                    </a:lnTo>
                    <a:lnTo>
                      <a:pt x="38" y="246"/>
                    </a:lnTo>
                    <a:lnTo>
                      <a:pt x="28" y="260"/>
                    </a:lnTo>
                    <a:lnTo>
                      <a:pt x="32" y="266"/>
                    </a:lnTo>
                    <a:lnTo>
                      <a:pt x="36" y="268"/>
                    </a:lnTo>
                    <a:lnTo>
                      <a:pt x="40" y="270"/>
                    </a:lnTo>
                    <a:lnTo>
                      <a:pt x="34" y="276"/>
                    </a:lnTo>
                    <a:lnTo>
                      <a:pt x="26" y="282"/>
                    </a:lnTo>
                    <a:lnTo>
                      <a:pt x="20" y="284"/>
                    </a:lnTo>
                    <a:lnTo>
                      <a:pt x="20" y="294"/>
                    </a:lnTo>
                    <a:lnTo>
                      <a:pt x="18" y="296"/>
                    </a:lnTo>
                    <a:lnTo>
                      <a:pt x="14" y="296"/>
                    </a:lnTo>
                    <a:lnTo>
                      <a:pt x="16" y="300"/>
                    </a:lnTo>
                    <a:lnTo>
                      <a:pt x="24" y="314"/>
                    </a:lnTo>
                    <a:lnTo>
                      <a:pt x="26" y="320"/>
                    </a:lnTo>
                    <a:lnTo>
                      <a:pt x="28" y="330"/>
                    </a:lnTo>
                    <a:lnTo>
                      <a:pt x="30" y="338"/>
                    </a:lnTo>
                    <a:lnTo>
                      <a:pt x="30" y="340"/>
                    </a:lnTo>
                    <a:lnTo>
                      <a:pt x="32" y="340"/>
                    </a:lnTo>
                    <a:lnTo>
                      <a:pt x="34" y="340"/>
                    </a:lnTo>
                    <a:lnTo>
                      <a:pt x="42" y="338"/>
                    </a:lnTo>
                    <a:lnTo>
                      <a:pt x="50" y="334"/>
                    </a:lnTo>
                    <a:lnTo>
                      <a:pt x="58" y="338"/>
                    </a:lnTo>
                    <a:lnTo>
                      <a:pt x="68" y="338"/>
                    </a:lnTo>
                    <a:lnTo>
                      <a:pt x="80" y="338"/>
                    </a:lnTo>
                    <a:lnTo>
                      <a:pt x="88" y="350"/>
                    </a:lnTo>
                    <a:lnTo>
                      <a:pt x="88" y="358"/>
                    </a:lnTo>
                    <a:lnTo>
                      <a:pt x="94" y="362"/>
                    </a:lnTo>
                    <a:lnTo>
                      <a:pt x="100" y="372"/>
                    </a:lnTo>
                    <a:lnTo>
                      <a:pt x="104" y="376"/>
                    </a:lnTo>
                    <a:lnTo>
                      <a:pt x="108" y="376"/>
                    </a:lnTo>
                    <a:lnTo>
                      <a:pt x="112" y="378"/>
                    </a:lnTo>
                    <a:lnTo>
                      <a:pt x="112" y="376"/>
                    </a:lnTo>
                    <a:lnTo>
                      <a:pt x="114" y="384"/>
                    </a:lnTo>
                    <a:lnTo>
                      <a:pt x="110" y="386"/>
                    </a:lnTo>
                    <a:lnTo>
                      <a:pt x="96" y="390"/>
                    </a:lnTo>
                    <a:lnTo>
                      <a:pt x="104" y="406"/>
                    </a:lnTo>
                    <a:lnTo>
                      <a:pt x="112" y="406"/>
                    </a:lnTo>
                    <a:lnTo>
                      <a:pt x="132" y="400"/>
                    </a:lnTo>
                    <a:lnTo>
                      <a:pt x="142" y="408"/>
                    </a:lnTo>
                    <a:lnTo>
                      <a:pt x="142" y="414"/>
                    </a:lnTo>
                    <a:lnTo>
                      <a:pt x="144" y="422"/>
                    </a:lnTo>
                    <a:lnTo>
                      <a:pt x="160" y="424"/>
                    </a:lnTo>
                    <a:lnTo>
                      <a:pt x="164" y="436"/>
                    </a:lnTo>
                    <a:lnTo>
                      <a:pt x="174" y="436"/>
                    </a:lnTo>
                    <a:lnTo>
                      <a:pt x="178" y="440"/>
                    </a:lnTo>
                    <a:lnTo>
                      <a:pt x="192" y="436"/>
                    </a:lnTo>
                    <a:lnTo>
                      <a:pt x="198" y="444"/>
                    </a:lnTo>
                    <a:lnTo>
                      <a:pt x="210" y="448"/>
                    </a:lnTo>
                    <a:lnTo>
                      <a:pt x="214" y="448"/>
                    </a:lnTo>
                    <a:lnTo>
                      <a:pt x="222" y="450"/>
                    </a:lnTo>
                    <a:lnTo>
                      <a:pt x="228" y="452"/>
                    </a:lnTo>
                    <a:lnTo>
                      <a:pt x="234" y="454"/>
                    </a:lnTo>
                    <a:lnTo>
                      <a:pt x="236" y="456"/>
                    </a:lnTo>
                    <a:lnTo>
                      <a:pt x="236" y="458"/>
                    </a:lnTo>
                    <a:lnTo>
                      <a:pt x="234" y="460"/>
                    </a:lnTo>
                    <a:lnTo>
                      <a:pt x="230" y="464"/>
                    </a:lnTo>
                    <a:lnTo>
                      <a:pt x="234" y="472"/>
                    </a:lnTo>
                    <a:lnTo>
                      <a:pt x="236" y="480"/>
                    </a:lnTo>
                    <a:lnTo>
                      <a:pt x="236" y="484"/>
                    </a:lnTo>
                    <a:lnTo>
                      <a:pt x="220" y="484"/>
                    </a:lnTo>
                    <a:lnTo>
                      <a:pt x="212" y="492"/>
                    </a:lnTo>
                    <a:lnTo>
                      <a:pt x="212" y="500"/>
                    </a:lnTo>
                    <a:lnTo>
                      <a:pt x="216" y="500"/>
                    </a:lnTo>
                    <a:lnTo>
                      <a:pt x="224" y="500"/>
                    </a:lnTo>
                    <a:lnTo>
                      <a:pt x="206" y="510"/>
                    </a:lnTo>
                    <a:lnTo>
                      <a:pt x="214" y="518"/>
                    </a:lnTo>
                    <a:lnTo>
                      <a:pt x="206" y="520"/>
                    </a:lnTo>
                    <a:lnTo>
                      <a:pt x="206" y="532"/>
                    </a:lnTo>
                    <a:lnTo>
                      <a:pt x="192" y="534"/>
                    </a:lnTo>
                    <a:lnTo>
                      <a:pt x="198" y="536"/>
                    </a:lnTo>
                    <a:lnTo>
                      <a:pt x="202" y="540"/>
                    </a:lnTo>
                    <a:lnTo>
                      <a:pt x="208" y="544"/>
                    </a:lnTo>
                    <a:lnTo>
                      <a:pt x="216" y="548"/>
                    </a:lnTo>
                    <a:lnTo>
                      <a:pt x="242" y="562"/>
                    </a:lnTo>
                    <a:lnTo>
                      <a:pt x="250" y="564"/>
                    </a:lnTo>
                    <a:lnTo>
                      <a:pt x="260" y="564"/>
                    </a:lnTo>
                    <a:lnTo>
                      <a:pt x="272" y="568"/>
                    </a:lnTo>
                    <a:lnTo>
                      <a:pt x="284" y="570"/>
                    </a:lnTo>
                    <a:lnTo>
                      <a:pt x="294" y="572"/>
                    </a:lnTo>
                    <a:lnTo>
                      <a:pt x="304" y="578"/>
                    </a:lnTo>
                    <a:lnTo>
                      <a:pt x="318" y="578"/>
                    </a:lnTo>
                    <a:lnTo>
                      <a:pt x="334" y="584"/>
                    </a:lnTo>
                    <a:lnTo>
                      <a:pt x="340" y="592"/>
                    </a:lnTo>
                    <a:lnTo>
                      <a:pt x="350" y="594"/>
                    </a:lnTo>
                    <a:lnTo>
                      <a:pt x="354" y="598"/>
                    </a:lnTo>
                    <a:lnTo>
                      <a:pt x="356" y="600"/>
                    </a:lnTo>
                    <a:lnTo>
                      <a:pt x="358" y="602"/>
                    </a:lnTo>
                    <a:lnTo>
                      <a:pt x="362" y="604"/>
                    </a:lnTo>
                    <a:lnTo>
                      <a:pt x="364" y="606"/>
                    </a:lnTo>
                    <a:lnTo>
                      <a:pt x="370" y="606"/>
                    </a:lnTo>
                    <a:lnTo>
                      <a:pt x="376" y="600"/>
                    </a:lnTo>
                    <a:lnTo>
                      <a:pt x="380" y="596"/>
                    </a:lnTo>
                    <a:lnTo>
                      <a:pt x="372" y="582"/>
                    </a:lnTo>
                    <a:lnTo>
                      <a:pt x="362" y="568"/>
                    </a:lnTo>
                    <a:lnTo>
                      <a:pt x="352" y="558"/>
                    </a:lnTo>
                    <a:lnTo>
                      <a:pt x="350" y="556"/>
                    </a:lnTo>
                    <a:lnTo>
                      <a:pt x="342" y="544"/>
                    </a:lnTo>
                    <a:lnTo>
                      <a:pt x="344" y="542"/>
                    </a:lnTo>
                    <a:lnTo>
                      <a:pt x="348" y="530"/>
                    </a:lnTo>
                    <a:lnTo>
                      <a:pt x="350" y="526"/>
                    </a:lnTo>
                    <a:lnTo>
                      <a:pt x="354" y="526"/>
                    </a:lnTo>
                    <a:lnTo>
                      <a:pt x="358" y="524"/>
                    </a:lnTo>
                    <a:lnTo>
                      <a:pt x="366" y="518"/>
                    </a:lnTo>
                    <a:lnTo>
                      <a:pt x="374" y="512"/>
                    </a:lnTo>
                    <a:lnTo>
                      <a:pt x="370" y="506"/>
                    </a:lnTo>
                    <a:lnTo>
                      <a:pt x="366" y="498"/>
                    </a:lnTo>
                    <a:lnTo>
                      <a:pt x="358" y="486"/>
                    </a:lnTo>
                    <a:lnTo>
                      <a:pt x="342" y="486"/>
                    </a:lnTo>
                    <a:lnTo>
                      <a:pt x="342" y="476"/>
                    </a:lnTo>
                    <a:lnTo>
                      <a:pt x="336" y="478"/>
                    </a:lnTo>
                    <a:lnTo>
                      <a:pt x="332" y="478"/>
                    </a:lnTo>
                    <a:lnTo>
                      <a:pt x="332" y="476"/>
                    </a:lnTo>
                    <a:lnTo>
                      <a:pt x="332" y="474"/>
                    </a:lnTo>
                    <a:lnTo>
                      <a:pt x="332" y="464"/>
                    </a:lnTo>
                    <a:lnTo>
                      <a:pt x="332" y="462"/>
                    </a:lnTo>
                    <a:lnTo>
                      <a:pt x="332" y="446"/>
                    </a:lnTo>
                    <a:lnTo>
                      <a:pt x="342" y="436"/>
                    </a:lnTo>
                    <a:lnTo>
                      <a:pt x="350" y="448"/>
                    </a:lnTo>
                    <a:lnTo>
                      <a:pt x="358" y="444"/>
                    </a:lnTo>
                    <a:lnTo>
                      <a:pt x="356" y="432"/>
                    </a:lnTo>
                    <a:lnTo>
                      <a:pt x="380" y="412"/>
                    </a:lnTo>
                    <a:lnTo>
                      <a:pt x="402" y="416"/>
                    </a:lnTo>
                    <a:lnTo>
                      <a:pt x="418" y="422"/>
                    </a:lnTo>
                    <a:lnTo>
                      <a:pt x="434" y="434"/>
                    </a:lnTo>
                    <a:lnTo>
                      <a:pt x="442" y="432"/>
                    </a:lnTo>
                    <a:lnTo>
                      <a:pt x="454" y="436"/>
                    </a:lnTo>
                    <a:lnTo>
                      <a:pt x="460" y="428"/>
                    </a:lnTo>
                    <a:lnTo>
                      <a:pt x="492" y="428"/>
                    </a:lnTo>
                    <a:lnTo>
                      <a:pt x="502" y="436"/>
                    </a:lnTo>
                    <a:lnTo>
                      <a:pt x="534" y="434"/>
                    </a:lnTo>
                    <a:lnTo>
                      <a:pt x="536" y="420"/>
                    </a:lnTo>
                    <a:lnTo>
                      <a:pt x="512" y="412"/>
                    </a:lnTo>
                    <a:lnTo>
                      <a:pt x="516" y="406"/>
                    </a:lnTo>
                    <a:lnTo>
                      <a:pt x="518" y="394"/>
                    </a:lnTo>
                    <a:lnTo>
                      <a:pt x="532" y="392"/>
                    </a:lnTo>
                    <a:lnTo>
                      <a:pt x="520" y="386"/>
                    </a:lnTo>
                    <a:lnTo>
                      <a:pt x="514" y="376"/>
                    </a:lnTo>
                    <a:lnTo>
                      <a:pt x="534" y="376"/>
                    </a:lnTo>
                    <a:lnTo>
                      <a:pt x="602" y="360"/>
                    </a:lnTo>
                    <a:lnTo>
                      <a:pt x="612" y="350"/>
                    </a:lnTo>
                    <a:lnTo>
                      <a:pt x="640" y="354"/>
                    </a:lnTo>
                    <a:lnTo>
                      <a:pt x="652" y="372"/>
                    </a:lnTo>
                    <a:lnTo>
                      <a:pt x="684" y="376"/>
                    </a:lnTo>
                    <a:lnTo>
                      <a:pt x="684" y="382"/>
                    </a:lnTo>
                    <a:lnTo>
                      <a:pt x="702" y="382"/>
                    </a:lnTo>
                    <a:lnTo>
                      <a:pt x="720" y="368"/>
                    </a:lnTo>
                    <a:lnTo>
                      <a:pt x="728" y="368"/>
                    </a:lnTo>
                    <a:lnTo>
                      <a:pt x="728" y="378"/>
                    </a:lnTo>
                    <a:lnTo>
                      <a:pt x="744" y="384"/>
                    </a:lnTo>
                    <a:lnTo>
                      <a:pt x="796" y="432"/>
                    </a:lnTo>
                    <a:lnTo>
                      <a:pt x="804" y="434"/>
                    </a:lnTo>
                    <a:lnTo>
                      <a:pt x="804" y="424"/>
                    </a:lnTo>
                    <a:lnTo>
                      <a:pt x="816" y="426"/>
                    </a:lnTo>
                    <a:lnTo>
                      <a:pt x="818" y="434"/>
                    </a:lnTo>
                    <a:lnTo>
                      <a:pt x="836" y="436"/>
                    </a:lnTo>
                    <a:lnTo>
                      <a:pt x="842" y="428"/>
                    </a:lnTo>
                    <a:lnTo>
                      <a:pt x="866" y="446"/>
                    </a:lnTo>
                    <a:lnTo>
                      <a:pt x="884" y="454"/>
                    </a:lnTo>
                    <a:lnTo>
                      <a:pt x="902" y="458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531" name="Freeform 226"/>
          <p:cNvSpPr>
            <a:spLocks noChangeAspect="1"/>
          </p:cNvSpPr>
          <p:nvPr/>
        </p:nvSpPr>
        <p:spPr bwMode="auto">
          <a:xfrm>
            <a:off x="6007100" y="3073400"/>
            <a:ext cx="166688" cy="100013"/>
          </a:xfrm>
          <a:custGeom>
            <a:avLst/>
            <a:gdLst>
              <a:gd name="T0" fmla="*/ 0 w 112"/>
              <a:gd name="T1" fmla="*/ 26 h 68"/>
              <a:gd name="T2" fmla="*/ 14 w 112"/>
              <a:gd name="T3" fmla="*/ 26 h 68"/>
              <a:gd name="T4" fmla="*/ 16 w 112"/>
              <a:gd name="T5" fmla="*/ 16 h 68"/>
              <a:gd name="T6" fmla="*/ 22 w 112"/>
              <a:gd name="T7" fmla="*/ 14 h 68"/>
              <a:gd name="T8" fmla="*/ 22 w 112"/>
              <a:gd name="T9" fmla="*/ 4 h 68"/>
              <a:gd name="T10" fmla="*/ 32 w 112"/>
              <a:gd name="T11" fmla="*/ 6 h 68"/>
              <a:gd name="T12" fmla="*/ 36 w 112"/>
              <a:gd name="T13" fmla="*/ 0 h 68"/>
              <a:gd name="T14" fmla="*/ 44 w 112"/>
              <a:gd name="T15" fmla="*/ 6 h 68"/>
              <a:gd name="T16" fmla="*/ 44 w 112"/>
              <a:gd name="T17" fmla="*/ 10 h 68"/>
              <a:gd name="T18" fmla="*/ 36 w 112"/>
              <a:gd name="T19" fmla="*/ 14 h 68"/>
              <a:gd name="T20" fmla="*/ 32 w 112"/>
              <a:gd name="T21" fmla="*/ 16 h 68"/>
              <a:gd name="T22" fmla="*/ 40 w 112"/>
              <a:gd name="T23" fmla="*/ 16 h 68"/>
              <a:gd name="T24" fmla="*/ 46 w 112"/>
              <a:gd name="T25" fmla="*/ 18 h 68"/>
              <a:gd name="T26" fmla="*/ 44 w 112"/>
              <a:gd name="T27" fmla="*/ 28 h 68"/>
              <a:gd name="T28" fmla="*/ 58 w 112"/>
              <a:gd name="T29" fmla="*/ 28 h 68"/>
              <a:gd name="T30" fmla="*/ 64 w 112"/>
              <a:gd name="T31" fmla="*/ 30 h 68"/>
              <a:gd name="T32" fmla="*/ 78 w 112"/>
              <a:gd name="T33" fmla="*/ 30 h 68"/>
              <a:gd name="T34" fmla="*/ 84 w 112"/>
              <a:gd name="T35" fmla="*/ 26 h 68"/>
              <a:gd name="T36" fmla="*/ 84 w 112"/>
              <a:gd name="T37" fmla="*/ 30 h 68"/>
              <a:gd name="T38" fmla="*/ 88 w 112"/>
              <a:gd name="T39" fmla="*/ 32 h 68"/>
              <a:gd name="T40" fmla="*/ 98 w 112"/>
              <a:gd name="T41" fmla="*/ 38 h 68"/>
              <a:gd name="T42" fmla="*/ 102 w 112"/>
              <a:gd name="T43" fmla="*/ 44 h 68"/>
              <a:gd name="T44" fmla="*/ 108 w 112"/>
              <a:gd name="T45" fmla="*/ 48 h 68"/>
              <a:gd name="T46" fmla="*/ 112 w 112"/>
              <a:gd name="T47" fmla="*/ 58 h 68"/>
              <a:gd name="T48" fmla="*/ 106 w 112"/>
              <a:gd name="T49" fmla="*/ 60 h 68"/>
              <a:gd name="T50" fmla="*/ 98 w 112"/>
              <a:gd name="T51" fmla="*/ 62 h 68"/>
              <a:gd name="T52" fmla="*/ 90 w 112"/>
              <a:gd name="T53" fmla="*/ 64 h 68"/>
              <a:gd name="T54" fmla="*/ 82 w 112"/>
              <a:gd name="T55" fmla="*/ 66 h 68"/>
              <a:gd name="T56" fmla="*/ 76 w 112"/>
              <a:gd name="T57" fmla="*/ 68 h 68"/>
              <a:gd name="T58" fmla="*/ 74 w 112"/>
              <a:gd name="T59" fmla="*/ 68 h 68"/>
              <a:gd name="T60" fmla="*/ 70 w 112"/>
              <a:gd name="T61" fmla="*/ 68 h 68"/>
              <a:gd name="T62" fmla="*/ 66 w 112"/>
              <a:gd name="T63" fmla="*/ 64 h 68"/>
              <a:gd name="T64" fmla="*/ 60 w 112"/>
              <a:gd name="T65" fmla="*/ 58 h 68"/>
              <a:gd name="T66" fmla="*/ 58 w 112"/>
              <a:gd name="T67" fmla="*/ 50 h 68"/>
              <a:gd name="T68" fmla="*/ 54 w 112"/>
              <a:gd name="T69" fmla="*/ 40 h 68"/>
              <a:gd name="T70" fmla="*/ 48 w 112"/>
              <a:gd name="T71" fmla="*/ 40 h 68"/>
              <a:gd name="T72" fmla="*/ 44 w 112"/>
              <a:gd name="T73" fmla="*/ 46 h 68"/>
              <a:gd name="T74" fmla="*/ 40 w 112"/>
              <a:gd name="T75" fmla="*/ 50 h 68"/>
              <a:gd name="T76" fmla="*/ 34 w 112"/>
              <a:gd name="T77" fmla="*/ 56 h 68"/>
              <a:gd name="T78" fmla="*/ 30 w 112"/>
              <a:gd name="T79" fmla="*/ 60 h 68"/>
              <a:gd name="T80" fmla="*/ 20 w 112"/>
              <a:gd name="T81" fmla="*/ 66 h 68"/>
              <a:gd name="T82" fmla="*/ 12 w 112"/>
              <a:gd name="T83" fmla="*/ 66 h 68"/>
              <a:gd name="T84" fmla="*/ 16 w 112"/>
              <a:gd name="T85" fmla="*/ 56 h 68"/>
              <a:gd name="T86" fmla="*/ 16 w 112"/>
              <a:gd name="T87" fmla="*/ 46 h 68"/>
              <a:gd name="T88" fmla="*/ 12 w 112"/>
              <a:gd name="T89" fmla="*/ 42 h 68"/>
              <a:gd name="T90" fmla="*/ 6 w 112"/>
              <a:gd name="T91" fmla="*/ 38 h 68"/>
              <a:gd name="T92" fmla="*/ 0 w 112"/>
              <a:gd name="T93" fmla="*/ 32 h 68"/>
              <a:gd name="T94" fmla="*/ 0 w 112"/>
              <a:gd name="T95" fmla="*/ 26 h 6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2"/>
              <a:gd name="T145" fmla="*/ 0 h 68"/>
              <a:gd name="T146" fmla="*/ 112 w 112"/>
              <a:gd name="T147" fmla="*/ 68 h 6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2" h="68">
                <a:moveTo>
                  <a:pt x="0" y="26"/>
                </a:moveTo>
                <a:lnTo>
                  <a:pt x="14" y="26"/>
                </a:lnTo>
                <a:lnTo>
                  <a:pt x="16" y="16"/>
                </a:lnTo>
                <a:lnTo>
                  <a:pt x="22" y="14"/>
                </a:lnTo>
                <a:lnTo>
                  <a:pt x="22" y="4"/>
                </a:lnTo>
                <a:lnTo>
                  <a:pt x="32" y="6"/>
                </a:lnTo>
                <a:lnTo>
                  <a:pt x="36" y="0"/>
                </a:lnTo>
                <a:lnTo>
                  <a:pt x="44" y="6"/>
                </a:lnTo>
                <a:lnTo>
                  <a:pt x="44" y="10"/>
                </a:lnTo>
                <a:lnTo>
                  <a:pt x="36" y="14"/>
                </a:lnTo>
                <a:lnTo>
                  <a:pt x="32" y="16"/>
                </a:lnTo>
                <a:lnTo>
                  <a:pt x="40" y="16"/>
                </a:lnTo>
                <a:lnTo>
                  <a:pt x="46" y="18"/>
                </a:lnTo>
                <a:lnTo>
                  <a:pt x="44" y="28"/>
                </a:lnTo>
                <a:lnTo>
                  <a:pt x="58" y="28"/>
                </a:lnTo>
                <a:lnTo>
                  <a:pt x="64" y="30"/>
                </a:lnTo>
                <a:lnTo>
                  <a:pt x="78" y="30"/>
                </a:lnTo>
                <a:lnTo>
                  <a:pt x="84" y="26"/>
                </a:lnTo>
                <a:lnTo>
                  <a:pt x="84" y="30"/>
                </a:lnTo>
                <a:lnTo>
                  <a:pt x="88" y="32"/>
                </a:lnTo>
                <a:lnTo>
                  <a:pt x="98" y="38"/>
                </a:lnTo>
                <a:lnTo>
                  <a:pt x="102" y="44"/>
                </a:lnTo>
                <a:lnTo>
                  <a:pt x="108" y="48"/>
                </a:lnTo>
                <a:lnTo>
                  <a:pt x="112" y="58"/>
                </a:lnTo>
                <a:lnTo>
                  <a:pt x="106" y="60"/>
                </a:lnTo>
                <a:lnTo>
                  <a:pt x="98" y="62"/>
                </a:lnTo>
                <a:lnTo>
                  <a:pt x="90" y="64"/>
                </a:lnTo>
                <a:lnTo>
                  <a:pt x="82" y="66"/>
                </a:lnTo>
                <a:lnTo>
                  <a:pt x="76" y="68"/>
                </a:lnTo>
                <a:lnTo>
                  <a:pt x="74" y="68"/>
                </a:lnTo>
                <a:lnTo>
                  <a:pt x="70" y="68"/>
                </a:lnTo>
                <a:lnTo>
                  <a:pt x="66" y="64"/>
                </a:lnTo>
                <a:lnTo>
                  <a:pt x="60" y="58"/>
                </a:lnTo>
                <a:lnTo>
                  <a:pt x="58" y="50"/>
                </a:lnTo>
                <a:lnTo>
                  <a:pt x="54" y="40"/>
                </a:lnTo>
                <a:lnTo>
                  <a:pt x="48" y="40"/>
                </a:lnTo>
                <a:lnTo>
                  <a:pt x="44" y="46"/>
                </a:lnTo>
                <a:lnTo>
                  <a:pt x="40" y="50"/>
                </a:lnTo>
                <a:lnTo>
                  <a:pt x="34" y="56"/>
                </a:lnTo>
                <a:lnTo>
                  <a:pt x="30" y="60"/>
                </a:lnTo>
                <a:lnTo>
                  <a:pt x="20" y="66"/>
                </a:lnTo>
                <a:lnTo>
                  <a:pt x="12" y="66"/>
                </a:lnTo>
                <a:lnTo>
                  <a:pt x="16" y="56"/>
                </a:lnTo>
                <a:lnTo>
                  <a:pt x="16" y="46"/>
                </a:lnTo>
                <a:lnTo>
                  <a:pt x="12" y="42"/>
                </a:lnTo>
                <a:lnTo>
                  <a:pt x="6" y="38"/>
                </a:lnTo>
                <a:lnTo>
                  <a:pt x="0" y="32"/>
                </a:lnTo>
                <a:lnTo>
                  <a:pt x="0" y="26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2" name="Freeform 227"/>
          <p:cNvSpPr>
            <a:spLocks noChangeAspect="1"/>
          </p:cNvSpPr>
          <p:nvPr/>
        </p:nvSpPr>
        <p:spPr bwMode="auto">
          <a:xfrm>
            <a:off x="5357813" y="2995613"/>
            <a:ext cx="165100" cy="68262"/>
          </a:xfrm>
          <a:custGeom>
            <a:avLst/>
            <a:gdLst>
              <a:gd name="T0" fmla="*/ 36 w 110"/>
              <a:gd name="T1" fmla="*/ 36 h 46"/>
              <a:gd name="T2" fmla="*/ 44 w 110"/>
              <a:gd name="T3" fmla="*/ 34 h 46"/>
              <a:gd name="T4" fmla="*/ 50 w 110"/>
              <a:gd name="T5" fmla="*/ 34 h 46"/>
              <a:gd name="T6" fmla="*/ 60 w 110"/>
              <a:gd name="T7" fmla="*/ 36 h 46"/>
              <a:gd name="T8" fmla="*/ 64 w 110"/>
              <a:gd name="T9" fmla="*/ 40 h 46"/>
              <a:gd name="T10" fmla="*/ 66 w 110"/>
              <a:gd name="T11" fmla="*/ 42 h 46"/>
              <a:gd name="T12" fmla="*/ 66 w 110"/>
              <a:gd name="T13" fmla="*/ 44 h 46"/>
              <a:gd name="T14" fmla="*/ 78 w 110"/>
              <a:gd name="T15" fmla="*/ 44 h 46"/>
              <a:gd name="T16" fmla="*/ 86 w 110"/>
              <a:gd name="T17" fmla="*/ 44 h 46"/>
              <a:gd name="T18" fmla="*/ 88 w 110"/>
              <a:gd name="T19" fmla="*/ 38 h 46"/>
              <a:gd name="T20" fmla="*/ 96 w 110"/>
              <a:gd name="T21" fmla="*/ 42 h 46"/>
              <a:gd name="T22" fmla="*/ 100 w 110"/>
              <a:gd name="T23" fmla="*/ 46 h 46"/>
              <a:gd name="T24" fmla="*/ 110 w 110"/>
              <a:gd name="T25" fmla="*/ 46 h 46"/>
              <a:gd name="T26" fmla="*/ 106 w 110"/>
              <a:gd name="T27" fmla="*/ 40 h 46"/>
              <a:gd name="T28" fmla="*/ 104 w 110"/>
              <a:gd name="T29" fmla="*/ 36 h 46"/>
              <a:gd name="T30" fmla="*/ 108 w 110"/>
              <a:gd name="T31" fmla="*/ 32 h 46"/>
              <a:gd name="T32" fmla="*/ 98 w 110"/>
              <a:gd name="T33" fmla="*/ 30 h 46"/>
              <a:gd name="T34" fmla="*/ 92 w 110"/>
              <a:gd name="T35" fmla="*/ 22 h 46"/>
              <a:gd name="T36" fmla="*/ 76 w 110"/>
              <a:gd name="T37" fmla="*/ 16 h 46"/>
              <a:gd name="T38" fmla="*/ 62 w 110"/>
              <a:gd name="T39" fmla="*/ 16 h 46"/>
              <a:gd name="T40" fmla="*/ 52 w 110"/>
              <a:gd name="T41" fmla="*/ 10 h 46"/>
              <a:gd name="T42" fmla="*/ 40 w 110"/>
              <a:gd name="T43" fmla="*/ 8 h 46"/>
              <a:gd name="T44" fmla="*/ 30 w 110"/>
              <a:gd name="T45" fmla="*/ 6 h 46"/>
              <a:gd name="T46" fmla="*/ 18 w 110"/>
              <a:gd name="T47" fmla="*/ 2 h 46"/>
              <a:gd name="T48" fmla="*/ 0 w 110"/>
              <a:gd name="T49" fmla="*/ 0 h 46"/>
              <a:gd name="T50" fmla="*/ 6 w 110"/>
              <a:gd name="T51" fmla="*/ 4 h 46"/>
              <a:gd name="T52" fmla="*/ 12 w 110"/>
              <a:gd name="T53" fmla="*/ 8 h 46"/>
              <a:gd name="T54" fmla="*/ 20 w 110"/>
              <a:gd name="T55" fmla="*/ 12 h 46"/>
              <a:gd name="T56" fmla="*/ 24 w 110"/>
              <a:gd name="T57" fmla="*/ 14 h 46"/>
              <a:gd name="T58" fmla="*/ 30 w 110"/>
              <a:gd name="T59" fmla="*/ 16 h 46"/>
              <a:gd name="T60" fmla="*/ 32 w 110"/>
              <a:gd name="T61" fmla="*/ 20 h 46"/>
              <a:gd name="T62" fmla="*/ 34 w 110"/>
              <a:gd name="T63" fmla="*/ 24 h 46"/>
              <a:gd name="T64" fmla="*/ 34 w 110"/>
              <a:gd name="T65" fmla="*/ 26 h 46"/>
              <a:gd name="T66" fmla="*/ 36 w 110"/>
              <a:gd name="T67" fmla="*/ 30 h 46"/>
              <a:gd name="T68" fmla="*/ 36 w 110"/>
              <a:gd name="T69" fmla="*/ 32 h 46"/>
              <a:gd name="T70" fmla="*/ 36 w 110"/>
              <a:gd name="T71" fmla="*/ 36 h 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0"/>
              <a:gd name="T109" fmla="*/ 0 h 46"/>
              <a:gd name="T110" fmla="*/ 110 w 110"/>
              <a:gd name="T111" fmla="*/ 46 h 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0" h="46">
                <a:moveTo>
                  <a:pt x="36" y="36"/>
                </a:moveTo>
                <a:lnTo>
                  <a:pt x="44" y="34"/>
                </a:lnTo>
                <a:lnTo>
                  <a:pt x="50" y="34"/>
                </a:lnTo>
                <a:lnTo>
                  <a:pt x="60" y="36"/>
                </a:lnTo>
                <a:lnTo>
                  <a:pt x="64" y="40"/>
                </a:lnTo>
                <a:lnTo>
                  <a:pt x="66" y="42"/>
                </a:lnTo>
                <a:lnTo>
                  <a:pt x="66" y="44"/>
                </a:lnTo>
                <a:lnTo>
                  <a:pt x="78" y="44"/>
                </a:lnTo>
                <a:lnTo>
                  <a:pt x="86" y="44"/>
                </a:lnTo>
                <a:lnTo>
                  <a:pt x="88" y="38"/>
                </a:lnTo>
                <a:lnTo>
                  <a:pt x="96" y="42"/>
                </a:lnTo>
                <a:lnTo>
                  <a:pt x="100" y="46"/>
                </a:lnTo>
                <a:lnTo>
                  <a:pt x="110" y="46"/>
                </a:lnTo>
                <a:lnTo>
                  <a:pt x="106" y="40"/>
                </a:lnTo>
                <a:lnTo>
                  <a:pt x="104" y="36"/>
                </a:lnTo>
                <a:lnTo>
                  <a:pt x="108" y="32"/>
                </a:lnTo>
                <a:lnTo>
                  <a:pt x="98" y="30"/>
                </a:lnTo>
                <a:lnTo>
                  <a:pt x="92" y="22"/>
                </a:lnTo>
                <a:lnTo>
                  <a:pt x="76" y="16"/>
                </a:lnTo>
                <a:lnTo>
                  <a:pt x="62" y="16"/>
                </a:lnTo>
                <a:lnTo>
                  <a:pt x="52" y="10"/>
                </a:lnTo>
                <a:lnTo>
                  <a:pt x="40" y="8"/>
                </a:lnTo>
                <a:lnTo>
                  <a:pt x="30" y="6"/>
                </a:lnTo>
                <a:lnTo>
                  <a:pt x="18" y="2"/>
                </a:lnTo>
                <a:lnTo>
                  <a:pt x="0" y="0"/>
                </a:lnTo>
                <a:lnTo>
                  <a:pt x="6" y="4"/>
                </a:lnTo>
                <a:lnTo>
                  <a:pt x="12" y="8"/>
                </a:lnTo>
                <a:lnTo>
                  <a:pt x="20" y="12"/>
                </a:lnTo>
                <a:lnTo>
                  <a:pt x="24" y="14"/>
                </a:lnTo>
                <a:lnTo>
                  <a:pt x="30" y="16"/>
                </a:lnTo>
                <a:lnTo>
                  <a:pt x="32" y="20"/>
                </a:lnTo>
                <a:lnTo>
                  <a:pt x="34" y="24"/>
                </a:lnTo>
                <a:lnTo>
                  <a:pt x="34" y="26"/>
                </a:lnTo>
                <a:lnTo>
                  <a:pt x="36" y="30"/>
                </a:lnTo>
                <a:lnTo>
                  <a:pt x="36" y="32"/>
                </a:lnTo>
                <a:lnTo>
                  <a:pt x="36" y="36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3" name="Freeform 228"/>
          <p:cNvSpPr>
            <a:spLocks noChangeAspect="1"/>
          </p:cNvSpPr>
          <p:nvPr/>
        </p:nvSpPr>
        <p:spPr bwMode="auto">
          <a:xfrm>
            <a:off x="5456238" y="3060700"/>
            <a:ext cx="77787" cy="63500"/>
          </a:xfrm>
          <a:custGeom>
            <a:avLst/>
            <a:gdLst>
              <a:gd name="T0" fmla="*/ 0 w 52"/>
              <a:gd name="T1" fmla="*/ 0 h 42"/>
              <a:gd name="T2" fmla="*/ 20 w 52"/>
              <a:gd name="T3" fmla="*/ 0 h 42"/>
              <a:gd name="T4" fmla="*/ 26 w 52"/>
              <a:gd name="T5" fmla="*/ 6 h 42"/>
              <a:gd name="T6" fmla="*/ 28 w 52"/>
              <a:gd name="T7" fmla="*/ 6 h 42"/>
              <a:gd name="T8" fmla="*/ 30 w 52"/>
              <a:gd name="T9" fmla="*/ 10 h 42"/>
              <a:gd name="T10" fmla="*/ 32 w 52"/>
              <a:gd name="T11" fmla="*/ 16 h 42"/>
              <a:gd name="T12" fmla="*/ 38 w 52"/>
              <a:gd name="T13" fmla="*/ 22 h 42"/>
              <a:gd name="T14" fmla="*/ 40 w 52"/>
              <a:gd name="T15" fmla="*/ 22 h 42"/>
              <a:gd name="T16" fmla="*/ 48 w 52"/>
              <a:gd name="T17" fmla="*/ 26 h 42"/>
              <a:gd name="T18" fmla="*/ 52 w 52"/>
              <a:gd name="T19" fmla="*/ 38 h 42"/>
              <a:gd name="T20" fmla="*/ 48 w 52"/>
              <a:gd name="T21" fmla="*/ 42 h 42"/>
              <a:gd name="T22" fmla="*/ 42 w 52"/>
              <a:gd name="T23" fmla="*/ 38 h 42"/>
              <a:gd name="T24" fmla="*/ 38 w 52"/>
              <a:gd name="T25" fmla="*/ 34 h 42"/>
              <a:gd name="T26" fmla="*/ 32 w 52"/>
              <a:gd name="T27" fmla="*/ 30 h 42"/>
              <a:gd name="T28" fmla="*/ 24 w 52"/>
              <a:gd name="T29" fmla="*/ 32 h 42"/>
              <a:gd name="T30" fmla="*/ 20 w 52"/>
              <a:gd name="T31" fmla="*/ 26 h 42"/>
              <a:gd name="T32" fmla="*/ 16 w 52"/>
              <a:gd name="T33" fmla="*/ 22 h 42"/>
              <a:gd name="T34" fmla="*/ 12 w 52"/>
              <a:gd name="T35" fmla="*/ 20 h 42"/>
              <a:gd name="T36" fmla="*/ 2 w 52"/>
              <a:gd name="T37" fmla="*/ 18 h 42"/>
              <a:gd name="T38" fmla="*/ 2 w 52"/>
              <a:gd name="T39" fmla="*/ 10 h 42"/>
              <a:gd name="T40" fmla="*/ 0 w 52"/>
              <a:gd name="T41" fmla="*/ 0 h 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2"/>
              <a:gd name="T64" fmla="*/ 0 h 42"/>
              <a:gd name="T65" fmla="*/ 52 w 52"/>
              <a:gd name="T66" fmla="*/ 42 h 4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2" h="42">
                <a:moveTo>
                  <a:pt x="0" y="0"/>
                </a:moveTo>
                <a:lnTo>
                  <a:pt x="20" y="0"/>
                </a:lnTo>
                <a:lnTo>
                  <a:pt x="26" y="6"/>
                </a:lnTo>
                <a:lnTo>
                  <a:pt x="28" y="6"/>
                </a:lnTo>
                <a:lnTo>
                  <a:pt x="30" y="10"/>
                </a:lnTo>
                <a:lnTo>
                  <a:pt x="32" y="16"/>
                </a:lnTo>
                <a:lnTo>
                  <a:pt x="38" y="22"/>
                </a:lnTo>
                <a:lnTo>
                  <a:pt x="40" y="22"/>
                </a:lnTo>
                <a:lnTo>
                  <a:pt x="48" y="26"/>
                </a:lnTo>
                <a:lnTo>
                  <a:pt x="52" y="38"/>
                </a:lnTo>
                <a:lnTo>
                  <a:pt x="48" y="42"/>
                </a:lnTo>
                <a:lnTo>
                  <a:pt x="42" y="38"/>
                </a:lnTo>
                <a:lnTo>
                  <a:pt x="38" y="34"/>
                </a:lnTo>
                <a:lnTo>
                  <a:pt x="32" y="30"/>
                </a:lnTo>
                <a:lnTo>
                  <a:pt x="24" y="32"/>
                </a:lnTo>
                <a:lnTo>
                  <a:pt x="20" y="26"/>
                </a:lnTo>
                <a:lnTo>
                  <a:pt x="16" y="22"/>
                </a:lnTo>
                <a:lnTo>
                  <a:pt x="12" y="20"/>
                </a:lnTo>
                <a:lnTo>
                  <a:pt x="2" y="18"/>
                </a:lnTo>
                <a:lnTo>
                  <a:pt x="2" y="10"/>
                </a:lnTo>
                <a:lnTo>
                  <a:pt x="0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4" name="Freeform 229"/>
          <p:cNvSpPr>
            <a:spLocks noChangeAspect="1"/>
          </p:cNvSpPr>
          <p:nvPr/>
        </p:nvSpPr>
        <p:spPr bwMode="auto">
          <a:xfrm>
            <a:off x="5486400" y="3043238"/>
            <a:ext cx="115888" cy="88900"/>
          </a:xfrm>
          <a:custGeom>
            <a:avLst/>
            <a:gdLst>
              <a:gd name="T0" fmla="*/ 52 w 78"/>
              <a:gd name="T1" fmla="*/ 2 h 60"/>
              <a:gd name="T2" fmla="*/ 48 w 78"/>
              <a:gd name="T3" fmla="*/ 6 h 60"/>
              <a:gd name="T4" fmla="*/ 42 w 78"/>
              <a:gd name="T5" fmla="*/ 12 h 60"/>
              <a:gd name="T6" fmla="*/ 36 w 78"/>
              <a:gd name="T7" fmla="*/ 12 h 60"/>
              <a:gd name="T8" fmla="*/ 32 w 78"/>
              <a:gd name="T9" fmla="*/ 8 h 60"/>
              <a:gd name="T10" fmla="*/ 28 w 78"/>
              <a:gd name="T11" fmla="*/ 6 h 60"/>
              <a:gd name="T12" fmla="*/ 22 w 78"/>
              <a:gd name="T13" fmla="*/ 0 h 60"/>
              <a:gd name="T14" fmla="*/ 18 w 78"/>
              <a:gd name="T15" fmla="*/ 4 h 60"/>
              <a:gd name="T16" fmla="*/ 20 w 78"/>
              <a:gd name="T17" fmla="*/ 8 h 60"/>
              <a:gd name="T18" fmla="*/ 24 w 78"/>
              <a:gd name="T19" fmla="*/ 14 h 60"/>
              <a:gd name="T20" fmla="*/ 20 w 78"/>
              <a:gd name="T21" fmla="*/ 14 h 60"/>
              <a:gd name="T22" fmla="*/ 14 w 78"/>
              <a:gd name="T23" fmla="*/ 14 h 60"/>
              <a:gd name="T24" fmla="*/ 10 w 78"/>
              <a:gd name="T25" fmla="*/ 10 h 60"/>
              <a:gd name="T26" fmla="*/ 2 w 78"/>
              <a:gd name="T27" fmla="*/ 6 h 60"/>
              <a:gd name="T28" fmla="*/ 0 w 78"/>
              <a:gd name="T29" fmla="*/ 12 h 60"/>
              <a:gd name="T30" fmla="*/ 6 w 78"/>
              <a:gd name="T31" fmla="*/ 18 h 60"/>
              <a:gd name="T32" fmla="*/ 8 w 78"/>
              <a:gd name="T33" fmla="*/ 18 h 60"/>
              <a:gd name="T34" fmla="*/ 10 w 78"/>
              <a:gd name="T35" fmla="*/ 24 h 60"/>
              <a:gd name="T36" fmla="*/ 12 w 78"/>
              <a:gd name="T37" fmla="*/ 28 h 60"/>
              <a:gd name="T38" fmla="*/ 14 w 78"/>
              <a:gd name="T39" fmla="*/ 30 h 60"/>
              <a:gd name="T40" fmla="*/ 20 w 78"/>
              <a:gd name="T41" fmla="*/ 34 h 60"/>
              <a:gd name="T42" fmla="*/ 28 w 78"/>
              <a:gd name="T43" fmla="*/ 38 h 60"/>
              <a:gd name="T44" fmla="*/ 32 w 78"/>
              <a:gd name="T45" fmla="*/ 50 h 60"/>
              <a:gd name="T46" fmla="*/ 36 w 78"/>
              <a:gd name="T47" fmla="*/ 46 h 60"/>
              <a:gd name="T48" fmla="*/ 42 w 78"/>
              <a:gd name="T49" fmla="*/ 42 h 60"/>
              <a:gd name="T50" fmla="*/ 46 w 78"/>
              <a:gd name="T51" fmla="*/ 38 h 60"/>
              <a:gd name="T52" fmla="*/ 54 w 78"/>
              <a:gd name="T53" fmla="*/ 38 h 60"/>
              <a:gd name="T54" fmla="*/ 54 w 78"/>
              <a:gd name="T55" fmla="*/ 44 h 60"/>
              <a:gd name="T56" fmla="*/ 56 w 78"/>
              <a:gd name="T57" fmla="*/ 46 h 60"/>
              <a:gd name="T58" fmla="*/ 56 w 78"/>
              <a:gd name="T59" fmla="*/ 52 h 60"/>
              <a:gd name="T60" fmla="*/ 58 w 78"/>
              <a:gd name="T61" fmla="*/ 54 h 60"/>
              <a:gd name="T62" fmla="*/ 60 w 78"/>
              <a:gd name="T63" fmla="*/ 56 h 60"/>
              <a:gd name="T64" fmla="*/ 64 w 78"/>
              <a:gd name="T65" fmla="*/ 56 h 60"/>
              <a:gd name="T66" fmla="*/ 68 w 78"/>
              <a:gd name="T67" fmla="*/ 60 h 60"/>
              <a:gd name="T68" fmla="*/ 72 w 78"/>
              <a:gd name="T69" fmla="*/ 28 h 60"/>
              <a:gd name="T70" fmla="*/ 78 w 78"/>
              <a:gd name="T71" fmla="*/ 28 h 60"/>
              <a:gd name="T72" fmla="*/ 64 w 78"/>
              <a:gd name="T73" fmla="*/ 18 h 60"/>
              <a:gd name="T74" fmla="*/ 62 w 78"/>
              <a:gd name="T75" fmla="*/ 14 h 60"/>
              <a:gd name="T76" fmla="*/ 56 w 78"/>
              <a:gd name="T77" fmla="*/ 8 h 60"/>
              <a:gd name="T78" fmla="*/ 56 w 78"/>
              <a:gd name="T79" fmla="*/ 6 h 60"/>
              <a:gd name="T80" fmla="*/ 52 w 78"/>
              <a:gd name="T81" fmla="*/ 2 h 6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8"/>
              <a:gd name="T124" fmla="*/ 0 h 60"/>
              <a:gd name="T125" fmla="*/ 78 w 78"/>
              <a:gd name="T126" fmla="*/ 60 h 6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8" h="60">
                <a:moveTo>
                  <a:pt x="52" y="2"/>
                </a:moveTo>
                <a:lnTo>
                  <a:pt x="48" y="6"/>
                </a:lnTo>
                <a:lnTo>
                  <a:pt x="42" y="12"/>
                </a:lnTo>
                <a:lnTo>
                  <a:pt x="36" y="12"/>
                </a:lnTo>
                <a:lnTo>
                  <a:pt x="32" y="8"/>
                </a:lnTo>
                <a:lnTo>
                  <a:pt x="28" y="6"/>
                </a:lnTo>
                <a:lnTo>
                  <a:pt x="22" y="0"/>
                </a:lnTo>
                <a:lnTo>
                  <a:pt x="18" y="4"/>
                </a:lnTo>
                <a:lnTo>
                  <a:pt x="20" y="8"/>
                </a:lnTo>
                <a:lnTo>
                  <a:pt x="24" y="14"/>
                </a:lnTo>
                <a:lnTo>
                  <a:pt x="20" y="14"/>
                </a:lnTo>
                <a:lnTo>
                  <a:pt x="14" y="14"/>
                </a:lnTo>
                <a:lnTo>
                  <a:pt x="10" y="10"/>
                </a:lnTo>
                <a:lnTo>
                  <a:pt x="2" y="6"/>
                </a:lnTo>
                <a:lnTo>
                  <a:pt x="0" y="12"/>
                </a:lnTo>
                <a:lnTo>
                  <a:pt x="6" y="18"/>
                </a:lnTo>
                <a:lnTo>
                  <a:pt x="8" y="18"/>
                </a:lnTo>
                <a:lnTo>
                  <a:pt x="10" y="24"/>
                </a:lnTo>
                <a:lnTo>
                  <a:pt x="12" y="28"/>
                </a:lnTo>
                <a:lnTo>
                  <a:pt x="14" y="30"/>
                </a:lnTo>
                <a:lnTo>
                  <a:pt x="20" y="34"/>
                </a:lnTo>
                <a:lnTo>
                  <a:pt x="28" y="38"/>
                </a:lnTo>
                <a:lnTo>
                  <a:pt x="32" y="50"/>
                </a:lnTo>
                <a:lnTo>
                  <a:pt x="36" y="46"/>
                </a:lnTo>
                <a:lnTo>
                  <a:pt x="42" y="42"/>
                </a:lnTo>
                <a:lnTo>
                  <a:pt x="46" y="38"/>
                </a:lnTo>
                <a:lnTo>
                  <a:pt x="54" y="38"/>
                </a:lnTo>
                <a:lnTo>
                  <a:pt x="54" y="44"/>
                </a:lnTo>
                <a:lnTo>
                  <a:pt x="56" y="46"/>
                </a:lnTo>
                <a:lnTo>
                  <a:pt x="56" y="52"/>
                </a:lnTo>
                <a:lnTo>
                  <a:pt x="58" y="54"/>
                </a:lnTo>
                <a:lnTo>
                  <a:pt x="60" y="56"/>
                </a:lnTo>
                <a:lnTo>
                  <a:pt x="64" y="56"/>
                </a:lnTo>
                <a:lnTo>
                  <a:pt x="68" y="60"/>
                </a:lnTo>
                <a:lnTo>
                  <a:pt x="72" y="28"/>
                </a:lnTo>
                <a:lnTo>
                  <a:pt x="78" y="28"/>
                </a:lnTo>
                <a:lnTo>
                  <a:pt x="64" y="18"/>
                </a:lnTo>
                <a:lnTo>
                  <a:pt x="62" y="14"/>
                </a:lnTo>
                <a:lnTo>
                  <a:pt x="56" y="8"/>
                </a:lnTo>
                <a:lnTo>
                  <a:pt x="56" y="6"/>
                </a:lnTo>
                <a:lnTo>
                  <a:pt x="52" y="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5" name="Freeform 230"/>
          <p:cNvSpPr>
            <a:spLocks noChangeAspect="1"/>
          </p:cNvSpPr>
          <p:nvPr/>
        </p:nvSpPr>
        <p:spPr bwMode="auto">
          <a:xfrm>
            <a:off x="7866063" y="4249738"/>
            <a:ext cx="227012" cy="228600"/>
          </a:xfrm>
          <a:custGeom>
            <a:avLst/>
            <a:gdLst>
              <a:gd name="T0" fmla="*/ 4 w 152"/>
              <a:gd name="T1" fmla="*/ 76 h 154"/>
              <a:gd name="T2" fmla="*/ 0 w 152"/>
              <a:gd name="T3" fmla="*/ 84 h 154"/>
              <a:gd name="T4" fmla="*/ 4 w 152"/>
              <a:gd name="T5" fmla="*/ 126 h 154"/>
              <a:gd name="T6" fmla="*/ 24 w 152"/>
              <a:gd name="T7" fmla="*/ 130 h 154"/>
              <a:gd name="T8" fmla="*/ 32 w 152"/>
              <a:gd name="T9" fmla="*/ 126 h 154"/>
              <a:gd name="T10" fmla="*/ 38 w 152"/>
              <a:gd name="T11" fmla="*/ 118 h 154"/>
              <a:gd name="T12" fmla="*/ 42 w 152"/>
              <a:gd name="T13" fmla="*/ 118 h 154"/>
              <a:gd name="T14" fmla="*/ 42 w 152"/>
              <a:gd name="T15" fmla="*/ 104 h 154"/>
              <a:gd name="T16" fmla="*/ 52 w 152"/>
              <a:gd name="T17" fmla="*/ 98 h 154"/>
              <a:gd name="T18" fmla="*/ 82 w 152"/>
              <a:gd name="T19" fmla="*/ 106 h 154"/>
              <a:gd name="T20" fmla="*/ 88 w 152"/>
              <a:gd name="T21" fmla="*/ 114 h 154"/>
              <a:gd name="T22" fmla="*/ 92 w 152"/>
              <a:gd name="T23" fmla="*/ 126 h 154"/>
              <a:gd name="T24" fmla="*/ 92 w 152"/>
              <a:gd name="T25" fmla="*/ 130 h 154"/>
              <a:gd name="T26" fmla="*/ 98 w 152"/>
              <a:gd name="T27" fmla="*/ 138 h 154"/>
              <a:gd name="T28" fmla="*/ 120 w 152"/>
              <a:gd name="T29" fmla="*/ 146 h 154"/>
              <a:gd name="T30" fmla="*/ 136 w 152"/>
              <a:gd name="T31" fmla="*/ 152 h 154"/>
              <a:gd name="T32" fmla="*/ 142 w 152"/>
              <a:gd name="T33" fmla="*/ 154 h 154"/>
              <a:gd name="T34" fmla="*/ 150 w 152"/>
              <a:gd name="T35" fmla="*/ 152 h 154"/>
              <a:gd name="T36" fmla="*/ 150 w 152"/>
              <a:gd name="T37" fmla="*/ 146 h 154"/>
              <a:gd name="T38" fmla="*/ 144 w 152"/>
              <a:gd name="T39" fmla="*/ 138 h 154"/>
              <a:gd name="T40" fmla="*/ 136 w 152"/>
              <a:gd name="T41" fmla="*/ 132 h 154"/>
              <a:gd name="T42" fmla="*/ 130 w 152"/>
              <a:gd name="T43" fmla="*/ 122 h 154"/>
              <a:gd name="T44" fmla="*/ 124 w 152"/>
              <a:gd name="T45" fmla="*/ 118 h 154"/>
              <a:gd name="T46" fmla="*/ 118 w 152"/>
              <a:gd name="T47" fmla="*/ 116 h 154"/>
              <a:gd name="T48" fmla="*/ 112 w 152"/>
              <a:gd name="T49" fmla="*/ 104 h 154"/>
              <a:gd name="T50" fmla="*/ 108 w 152"/>
              <a:gd name="T51" fmla="*/ 98 h 154"/>
              <a:gd name="T52" fmla="*/ 96 w 152"/>
              <a:gd name="T53" fmla="*/ 84 h 154"/>
              <a:gd name="T54" fmla="*/ 112 w 152"/>
              <a:gd name="T55" fmla="*/ 84 h 154"/>
              <a:gd name="T56" fmla="*/ 122 w 152"/>
              <a:gd name="T57" fmla="*/ 82 h 154"/>
              <a:gd name="T58" fmla="*/ 126 w 152"/>
              <a:gd name="T59" fmla="*/ 76 h 154"/>
              <a:gd name="T60" fmla="*/ 116 w 152"/>
              <a:gd name="T61" fmla="*/ 72 h 154"/>
              <a:gd name="T62" fmla="*/ 96 w 152"/>
              <a:gd name="T63" fmla="*/ 62 h 154"/>
              <a:gd name="T64" fmla="*/ 90 w 152"/>
              <a:gd name="T65" fmla="*/ 58 h 154"/>
              <a:gd name="T66" fmla="*/ 82 w 152"/>
              <a:gd name="T67" fmla="*/ 58 h 154"/>
              <a:gd name="T68" fmla="*/ 80 w 152"/>
              <a:gd name="T69" fmla="*/ 52 h 154"/>
              <a:gd name="T70" fmla="*/ 80 w 152"/>
              <a:gd name="T71" fmla="*/ 44 h 154"/>
              <a:gd name="T72" fmla="*/ 56 w 152"/>
              <a:gd name="T73" fmla="*/ 22 h 154"/>
              <a:gd name="T74" fmla="*/ 4 w 152"/>
              <a:gd name="T75" fmla="*/ 0 h 15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52"/>
              <a:gd name="T115" fmla="*/ 0 h 154"/>
              <a:gd name="T116" fmla="*/ 152 w 152"/>
              <a:gd name="T117" fmla="*/ 154 h 15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52" h="154">
                <a:moveTo>
                  <a:pt x="4" y="0"/>
                </a:moveTo>
                <a:lnTo>
                  <a:pt x="4" y="76"/>
                </a:lnTo>
                <a:lnTo>
                  <a:pt x="0" y="80"/>
                </a:lnTo>
                <a:lnTo>
                  <a:pt x="0" y="84"/>
                </a:lnTo>
                <a:lnTo>
                  <a:pt x="4" y="88"/>
                </a:lnTo>
                <a:lnTo>
                  <a:pt x="4" y="126"/>
                </a:lnTo>
                <a:lnTo>
                  <a:pt x="14" y="130"/>
                </a:lnTo>
                <a:lnTo>
                  <a:pt x="24" y="130"/>
                </a:lnTo>
                <a:lnTo>
                  <a:pt x="28" y="130"/>
                </a:lnTo>
                <a:lnTo>
                  <a:pt x="32" y="126"/>
                </a:lnTo>
                <a:lnTo>
                  <a:pt x="36" y="122"/>
                </a:lnTo>
                <a:lnTo>
                  <a:pt x="38" y="118"/>
                </a:lnTo>
                <a:lnTo>
                  <a:pt x="32" y="118"/>
                </a:lnTo>
                <a:lnTo>
                  <a:pt x="42" y="118"/>
                </a:lnTo>
                <a:lnTo>
                  <a:pt x="42" y="110"/>
                </a:lnTo>
                <a:lnTo>
                  <a:pt x="42" y="104"/>
                </a:lnTo>
                <a:lnTo>
                  <a:pt x="46" y="98"/>
                </a:lnTo>
                <a:lnTo>
                  <a:pt x="52" y="98"/>
                </a:lnTo>
                <a:lnTo>
                  <a:pt x="68" y="98"/>
                </a:lnTo>
                <a:lnTo>
                  <a:pt x="82" y="106"/>
                </a:lnTo>
                <a:lnTo>
                  <a:pt x="86" y="110"/>
                </a:lnTo>
                <a:lnTo>
                  <a:pt x="88" y="114"/>
                </a:lnTo>
                <a:lnTo>
                  <a:pt x="90" y="120"/>
                </a:lnTo>
                <a:lnTo>
                  <a:pt x="92" y="126"/>
                </a:lnTo>
                <a:lnTo>
                  <a:pt x="90" y="124"/>
                </a:lnTo>
                <a:lnTo>
                  <a:pt x="92" y="130"/>
                </a:lnTo>
                <a:lnTo>
                  <a:pt x="96" y="134"/>
                </a:lnTo>
                <a:lnTo>
                  <a:pt x="98" y="138"/>
                </a:lnTo>
                <a:lnTo>
                  <a:pt x="104" y="142"/>
                </a:lnTo>
                <a:lnTo>
                  <a:pt x="120" y="146"/>
                </a:lnTo>
                <a:lnTo>
                  <a:pt x="132" y="150"/>
                </a:lnTo>
                <a:lnTo>
                  <a:pt x="136" y="152"/>
                </a:lnTo>
                <a:lnTo>
                  <a:pt x="138" y="154"/>
                </a:lnTo>
                <a:lnTo>
                  <a:pt x="142" y="154"/>
                </a:lnTo>
                <a:lnTo>
                  <a:pt x="148" y="154"/>
                </a:lnTo>
                <a:lnTo>
                  <a:pt x="150" y="152"/>
                </a:lnTo>
                <a:lnTo>
                  <a:pt x="152" y="150"/>
                </a:lnTo>
                <a:lnTo>
                  <a:pt x="150" y="146"/>
                </a:lnTo>
                <a:lnTo>
                  <a:pt x="148" y="142"/>
                </a:lnTo>
                <a:lnTo>
                  <a:pt x="144" y="138"/>
                </a:lnTo>
                <a:lnTo>
                  <a:pt x="142" y="134"/>
                </a:lnTo>
                <a:lnTo>
                  <a:pt x="136" y="132"/>
                </a:lnTo>
                <a:lnTo>
                  <a:pt x="132" y="130"/>
                </a:lnTo>
                <a:lnTo>
                  <a:pt x="130" y="122"/>
                </a:lnTo>
                <a:lnTo>
                  <a:pt x="128" y="120"/>
                </a:lnTo>
                <a:lnTo>
                  <a:pt x="124" y="118"/>
                </a:lnTo>
                <a:lnTo>
                  <a:pt x="122" y="118"/>
                </a:lnTo>
                <a:lnTo>
                  <a:pt x="118" y="116"/>
                </a:lnTo>
                <a:lnTo>
                  <a:pt x="114" y="108"/>
                </a:lnTo>
                <a:lnTo>
                  <a:pt x="112" y="104"/>
                </a:lnTo>
                <a:lnTo>
                  <a:pt x="112" y="98"/>
                </a:lnTo>
                <a:lnTo>
                  <a:pt x="108" y="98"/>
                </a:lnTo>
                <a:lnTo>
                  <a:pt x="102" y="94"/>
                </a:lnTo>
                <a:lnTo>
                  <a:pt x="96" y="84"/>
                </a:lnTo>
                <a:lnTo>
                  <a:pt x="102" y="84"/>
                </a:lnTo>
                <a:lnTo>
                  <a:pt x="112" y="84"/>
                </a:lnTo>
                <a:lnTo>
                  <a:pt x="118" y="84"/>
                </a:lnTo>
                <a:lnTo>
                  <a:pt x="122" y="82"/>
                </a:lnTo>
                <a:lnTo>
                  <a:pt x="124" y="80"/>
                </a:lnTo>
                <a:lnTo>
                  <a:pt x="126" y="76"/>
                </a:lnTo>
                <a:lnTo>
                  <a:pt x="122" y="74"/>
                </a:lnTo>
                <a:lnTo>
                  <a:pt x="116" y="72"/>
                </a:lnTo>
                <a:lnTo>
                  <a:pt x="104" y="66"/>
                </a:lnTo>
                <a:lnTo>
                  <a:pt x="96" y="62"/>
                </a:lnTo>
                <a:lnTo>
                  <a:pt x="94" y="60"/>
                </a:lnTo>
                <a:lnTo>
                  <a:pt x="90" y="58"/>
                </a:lnTo>
                <a:lnTo>
                  <a:pt x="86" y="58"/>
                </a:lnTo>
                <a:lnTo>
                  <a:pt x="82" y="58"/>
                </a:lnTo>
                <a:lnTo>
                  <a:pt x="82" y="56"/>
                </a:lnTo>
                <a:lnTo>
                  <a:pt x="80" y="52"/>
                </a:lnTo>
                <a:lnTo>
                  <a:pt x="80" y="46"/>
                </a:lnTo>
                <a:lnTo>
                  <a:pt x="80" y="44"/>
                </a:lnTo>
                <a:lnTo>
                  <a:pt x="78" y="38"/>
                </a:lnTo>
                <a:lnTo>
                  <a:pt x="56" y="22"/>
                </a:lnTo>
                <a:lnTo>
                  <a:pt x="32" y="12"/>
                </a:lnTo>
                <a:lnTo>
                  <a:pt x="4" y="0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36" name="Group 231"/>
          <p:cNvGrpSpPr>
            <a:grpSpLocks/>
          </p:cNvGrpSpPr>
          <p:nvPr/>
        </p:nvGrpSpPr>
        <p:grpSpPr bwMode="auto">
          <a:xfrm>
            <a:off x="8051800" y="5129426"/>
            <a:ext cx="436563" cy="328399"/>
            <a:chOff x="4979" y="2754"/>
            <a:chExt cx="275" cy="210"/>
          </a:xfrm>
          <a:solidFill>
            <a:srgbClr val="003399"/>
          </a:solidFill>
        </p:grpSpPr>
        <p:sp>
          <p:nvSpPr>
            <p:cNvPr id="537" name="Freeform 232"/>
            <p:cNvSpPr>
              <a:spLocks noChangeAspect="1"/>
            </p:cNvSpPr>
            <p:nvPr/>
          </p:nvSpPr>
          <p:spPr bwMode="auto">
            <a:xfrm>
              <a:off x="4979" y="2857"/>
              <a:ext cx="172" cy="107"/>
            </a:xfrm>
            <a:custGeom>
              <a:avLst/>
              <a:gdLst>
                <a:gd name="T0" fmla="*/ 110 w 184"/>
                <a:gd name="T1" fmla="*/ 42 h 114"/>
                <a:gd name="T2" fmla="*/ 120 w 184"/>
                <a:gd name="T3" fmla="*/ 32 h 114"/>
                <a:gd name="T4" fmla="*/ 132 w 184"/>
                <a:gd name="T5" fmla="*/ 24 h 114"/>
                <a:gd name="T6" fmla="*/ 138 w 184"/>
                <a:gd name="T7" fmla="*/ 22 h 114"/>
                <a:gd name="T8" fmla="*/ 144 w 184"/>
                <a:gd name="T9" fmla="*/ 18 h 114"/>
                <a:gd name="T10" fmla="*/ 154 w 184"/>
                <a:gd name="T11" fmla="*/ 6 h 114"/>
                <a:gd name="T12" fmla="*/ 162 w 184"/>
                <a:gd name="T13" fmla="*/ 2 h 114"/>
                <a:gd name="T14" fmla="*/ 166 w 184"/>
                <a:gd name="T15" fmla="*/ 0 h 114"/>
                <a:gd name="T16" fmla="*/ 172 w 184"/>
                <a:gd name="T17" fmla="*/ 2 h 114"/>
                <a:gd name="T18" fmla="*/ 168 w 184"/>
                <a:gd name="T19" fmla="*/ 6 h 114"/>
                <a:gd name="T20" fmla="*/ 166 w 184"/>
                <a:gd name="T21" fmla="*/ 14 h 114"/>
                <a:gd name="T22" fmla="*/ 172 w 184"/>
                <a:gd name="T23" fmla="*/ 12 h 114"/>
                <a:gd name="T24" fmla="*/ 176 w 184"/>
                <a:gd name="T25" fmla="*/ 10 h 114"/>
                <a:gd name="T26" fmla="*/ 184 w 184"/>
                <a:gd name="T27" fmla="*/ 6 h 114"/>
                <a:gd name="T28" fmla="*/ 184 w 184"/>
                <a:gd name="T29" fmla="*/ 16 h 114"/>
                <a:gd name="T30" fmla="*/ 178 w 184"/>
                <a:gd name="T31" fmla="*/ 18 h 114"/>
                <a:gd name="T32" fmla="*/ 176 w 184"/>
                <a:gd name="T33" fmla="*/ 22 h 114"/>
                <a:gd name="T34" fmla="*/ 172 w 184"/>
                <a:gd name="T35" fmla="*/ 28 h 114"/>
                <a:gd name="T36" fmla="*/ 168 w 184"/>
                <a:gd name="T37" fmla="*/ 32 h 114"/>
                <a:gd name="T38" fmla="*/ 164 w 184"/>
                <a:gd name="T39" fmla="*/ 34 h 114"/>
                <a:gd name="T40" fmla="*/ 158 w 184"/>
                <a:gd name="T41" fmla="*/ 36 h 114"/>
                <a:gd name="T42" fmla="*/ 140 w 184"/>
                <a:gd name="T43" fmla="*/ 46 h 114"/>
                <a:gd name="T44" fmla="*/ 132 w 184"/>
                <a:gd name="T45" fmla="*/ 52 h 114"/>
                <a:gd name="T46" fmla="*/ 130 w 184"/>
                <a:gd name="T47" fmla="*/ 54 h 114"/>
                <a:gd name="T48" fmla="*/ 128 w 184"/>
                <a:gd name="T49" fmla="*/ 56 h 114"/>
                <a:gd name="T50" fmla="*/ 128 w 184"/>
                <a:gd name="T51" fmla="*/ 60 h 114"/>
                <a:gd name="T52" fmla="*/ 122 w 184"/>
                <a:gd name="T53" fmla="*/ 64 h 114"/>
                <a:gd name="T54" fmla="*/ 114 w 184"/>
                <a:gd name="T55" fmla="*/ 64 h 114"/>
                <a:gd name="T56" fmla="*/ 102 w 184"/>
                <a:gd name="T57" fmla="*/ 66 h 114"/>
                <a:gd name="T58" fmla="*/ 94 w 184"/>
                <a:gd name="T59" fmla="*/ 70 h 114"/>
                <a:gd name="T60" fmla="*/ 86 w 184"/>
                <a:gd name="T61" fmla="*/ 78 h 114"/>
                <a:gd name="T62" fmla="*/ 74 w 184"/>
                <a:gd name="T63" fmla="*/ 90 h 114"/>
                <a:gd name="T64" fmla="*/ 70 w 184"/>
                <a:gd name="T65" fmla="*/ 94 h 114"/>
                <a:gd name="T66" fmla="*/ 66 w 184"/>
                <a:gd name="T67" fmla="*/ 98 h 114"/>
                <a:gd name="T68" fmla="*/ 54 w 184"/>
                <a:gd name="T69" fmla="*/ 100 h 114"/>
                <a:gd name="T70" fmla="*/ 50 w 184"/>
                <a:gd name="T71" fmla="*/ 104 h 114"/>
                <a:gd name="T72" fmla="*/ 42 w 184"/>
                <a:gd name="T73" fmla="*/ 110 h 114"/>
                <a:gd name="T74" fmla="*/ 36 w 184"/>
                <a:gd name="T75" fmla="*/ 112 h 114"/>
                <a:gd name="T76" fmla="*/ 28 w 184"/>
                <a:gd name="T77" fmla="*/ 114 h 114"/>
                <a:gd name="T78" fmla="*/ 20 w 184"/>
                <a:gd name="T79" fmla="*/ 112 h 114"/>
                <a:gd name="T80" fmla="*/ 10 w 184"/>
                <a:gd name="T81" fmla="*/ 108 h 114"/>
                <a:gd name="T82" fmla="*/ 2 w 184"/>
                <a:gd name="T83" fmla="*/ 102 h 114"/>
                <a:gd name="T84" fmla="*/ 0 w 184"/>
                <a:gd name="T85" fmla="*/ 100 h 114"/>
                <a:gd name="T86" fmla="*/ 0 w 184"/>
                <a:gd name="T87" fmla="*/ 96 h 114"/>
                <a:gd name="T88" fmla="*/ 8 w 184"/>
                <a:gd name="T89" fmla="*/ 90 h 114"/>
                <a:gd name="T90" fmla="*/ 20 w 184"/>
                <a:gd name="T91" fmla="*/ 84 h 114"/>
                <a:gd name="T92" fmla="*/ 30 w 184"/>
                <a:gd name="T93" fmla="*/ 78 h 114"/>
                <a:gd name="T94" fmla="*/ 40 w 184"/>
                <a:gd name="T95" fmla="*/ 72 h 114"/>
                <a:gd name="T96" fmla="*/ 62 w 184"/>
                <a:gd name="T97" fmla="*/ 60 h 114"/>
                <a:gd name="T98" fmla="*/ 68 w 184"/>
                <a:gd name="T99" fmla="*/ 58 h 114"/>
                <a:gd name="T100" fmla="*/ 72 w 184"/>
                <a:gd name="T101" fmla="*/ 58 h 114"/>
                <a:gd name="T102" fmla="*/ 82 w 184"/>
                <a:gd name="T103" fmla="*/ 58 h 114"/>
                <a:gd name="T104" fmla="*/ 96 w 184"/>
                <a:gd name="T105" fmla="*/ 52 h 114"/>
                <a:gd name="T106" fmla="*/ 110 w 184"/>
                <a:gd name="T107" fmla="*/ 42 h 1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4"/>
                <a:gd name="T163" fmla="*/ 0 h 114"/>
                <a:gd name="T164" fmla="*/ 184 w 184"/>
                <a:gd name="T165" fmla="*/ 114 h 1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4" h="114">
                  <a:moveTo>
                    <a:pt x="110" y="42"/>
                  </a:moveTo>
                  <a:lnTo>
                    <a:pt x="120" y="32"/>
                  </a:lnTo>
                  <a:lnTo>
                    <a:pt x="132" y="24"/>
                  </a:lnTo>
                  <a:lnTo>
                    <a:pt x="138" y="22"/>
                  </a:lnTo>
                  <a:lnTo>
                    <a:pt x="144" y="18"/>
                  </a:lnTo>
                  <a:lnTo>
                    <a:pt x="154" y="6"/>
                  </a:lnTo>
                  <a:lnTo>
                    <a:pt x="162" y="2"/>
                  </a:lnTo>
                  <a:lnTo>
                    <a:pt x="166" y="0"/>
                  </a:lnTo>
                  <a:lnTo>
                    <a:pt x="172" y="2"/>
                  </a:lnTo>
                  <a:lnTo>
                    <a:pt x="168" y="6"/>
                  </a:lnTo>
                  <a:lnTo>
                    <a:pt x="166" y="14"/>
                  </a:lnTo>
                  <a:lnTo>
                    <a:pt x="172" y="12"/>
                  </a:lnTo>
                  <a:lnTo>
                    <a:pt x="176" y="10"/>
                  </a:lnTo>
                  <a:lnTo>
                    <a:pt x="184" y="6"/>
                  </a:lnTo>
                  <a:lnTo>
                    <a:pt x="184" y="16"/>
                  </a:lnTo>
                  <a:lnTo>
                    <a:pt x="178" y="18"/>
                  </a:lnTo>
                  <a:lnTo>
                    <a:pt x="176" y="22"/>
                  </a:lnTo>
                  <a:lnTo>
                    <a:pt x="172" y="28"/>
                  </a:lnTo>
                  <a:lnTo>
                    <a:pt x="168" y="32"/>
                  </a:lnTo>
                  <a:lnTo>
                    <a:pt x="164" y="34"/>
                  </a:lnTo>
                  <a:lnTo>
                    <a:pt x="158" y="36"/>
                  </a:lnTo>
                  <a:lnTo>
                    <a:pt x="140" y="46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8" y="56"/>
                  </a:lnTo>
                  <a:lnTo>
                    <a:pt x="128" y="60"/>
                  </a:lnTo>
                  <a:lnTo>
                    <a:pt x="122" y="64"/>
                  </a:lnTo>
                  <a:lnTo>
                    <a:pt x="114" y="64"/>
                  </a:lnTo>
                  <a:lnTo>
                    <a:pt x="102" y="66"/>
                  </a:lnTo>
                  <a:lnTo>
                    <a:pt x="94" y="70"/>
                  </a:lnTo>
                  <a:lnTo>
                    <a:pt x="86" y="78"/>
                  </a:lnTo>
                  <a:lnTo>
                    <a:pt x="74" y="90"/>
                  </a:lnTo>
                  <a:lnTo>
                    <a:pt x="70" y="94"/>
                  </a:lnTo>
                  <a:lnTo>
                    <a:pt x="66" y="98"/>
                  </a:lnTo>
                  <a:lnTo>
                    <a:pt x="54" y="100"/>
                  </a:lnTo>
                  <a:lnTo>
                    <a:pt x="50" y="104"/>
                  </a:lnTo>
                  <a:lnTo>
                    <a:pt x="42" y="110"/>
                  </a:lnTo>
                  <a:lnTo>
                    <a:pt x="36" y="112"/>
                  </a:lnTo>
                  <a:lnTo>
                    <a:pt x="28" y="114"/>
                  </a:lnTo>
                  <a:lnTo>
                    <a:pt x="20" y="112"/>
                  </a:lnTo>
                  <a:lnTo>
                    <a:pt x="10" y="108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0"/>
                  </a:lnTo>
                  <a:lnTo>
                    <a:pt x="20" y="84"/>
                  </a:lnTo>
                  <a:lnTo>
                    <a:pt x="30" y="78"/>
                  </a:lnTo>
                  <a:lnTo>
                    <a:pt x="40" y="72"/>
                  </a:lnTo>
                  <a:lnTo>
                    <a:pt x="62" y="60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82" y="58"/>
                  </a:lnTo>
                  <a:lnTo>
                    <a:pt x="96" y="52"/>
                  </a:lnTo>
                  <a:lnTo>
                    <a:pt x="110" y="4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8" name="Freeform 233"/>
            <p:cNvSpPr>
              <a:spLocks noChangeAspect="1"/>
            </p:cNvSpPr>
            <p:nvPr/>
          </p:nvSpPr>
          <p:spPr bwMode="auto">
            <a:xfrm>
              <a:off x="5155" y="2754"/>
              <a:ext cx="99" cy="124"/>
            </a:xfrm>
            <a:custGeom>
              <a:avLst/>
              <a:gdLst>
                <a:gd name="T0" fmla="*/ 2 w 106"/>
                <a:gd name="T1" fmla="*/ 130 h 132"/>
                <a:gd name="T2" fmla="*/ 0 w 106"/>
                <a:gd name="T3" fmla="*/ 122 h 132"/>
                <a:gd name="T4" fmla="*/ 6 w 106"/>
                <a:gd name="T5" fmla="*/ 120 h 132"/>
                <a:gd name="T6" fmla="*/ 18 w 106"/>
                <a:gd name="T7" fmla="*/ 114 h 132"/>
                <a:gd name="T8" fmla="*/ 24 w 106"/>
                <a:gd name="T9" fmla="*/ 104 h 132"/>
                <a:gd name="T10" fmla="*/ 12 w 106"/>
                <a:gd name="T11" fmla="*/ 94 h 132"/>
                <a:gd name="T12" fmla="*/ 14 w 106"/>
                <a:gd name="T13" fmla="*/ 86 h 132"/>
                <a:gd name="T14" fmla="*/ 18 w 106"/>
                <a:gd name="T15" fmla="*/ 84 h 132"/>
                <a:gd name="T16" fmla="*/ 26 w 106"/>
                <a:gd name="T17" fmla="*/ 84 h 132"/>
                <a:gd name="T18" fmla="*/ 34 w 106"/>
                <a:gd name="T19" fmla="*/ 78 h 132"/>
                <a:gd name="T20" fmla="*/ 44 w 106"/>
                <a:gd name="T21" fmla="*/ 68 h 132"/>
                <a:gd name="T22" fmla="*/ 52 w 106"/>
                <a:gd name="T23" fmla="*/ 54 h 132"/>
                <a:gd name="T24" fmla="*/ 58 w 106"/>
                <a:gd name="T25" fmla="*/ 34 h 132"/>
                <a:gd name="T26" fmla="*/ 52 w 106"/>
                <a:gd name="T27" fmla="*/ 30 h 132"/>
                <a:gd name="T28" fmla="*/ 52 w 106"/>
                <a:gd name="T29" fmla="*/ 22 h 132"/>
                <a:gd name="T30" fmla="*/ 52 w 106"/>
                <a:gd name="T31" fmla="*/ 16 h 132"/>
                <a:gd name="T32" fmla="*/ 54 w 106"/>
                <a:gd name="T33" fmla="*/ 4 h 132"/>
                <a:gd name="T34" fmla="*/ 58 w 106"/>
                <a:gd name="T35" fmla="*/ 0 h 132"/>
                <a:gd name="T36" fmla="*/ 64 w 106"/>
                <a:gd name="T37" fmla="*/ 8 h 132"/>
                <a:gd name="T38" fmla="*/ 70 w 106"/>
                <a:gd name="T39" fmla="*/ 20 h 132"/>
                <a:gd name="T40" fmla="*/ 68 w 106"/>
                <a:gd name="T41" fmla="*/ 26 h 132"/>
                <a:gd name="T42" fmla="*/ 62 w 106"/>
                <a:gd name="T43" fmla="*/ 30 h 132"/>
                <a:gd name="T44" fmla="*/ 60 w 106"/>
                <a:gd name="T45" fmla="*/ 38 h 132"/>
                <a:gd name="T46" fmla="*/ 60 w 106"/>
                <a:gd name="T47" fmla="*/ 46 h 132"/>
                <a:gd name="T48" fmla="*/ 66 w 106"/>
                <a:gd name="T49" fmla="*/ 46 h 132"/>
                <a:gd name="T50" fmla="*/ 74 w 106"/>
                <a:gd name="T51" fmla="*/ 38 h 132"/>
                <a:gd name="T52" fmla="*/ 74 w 106"/>
                <a:gd name="T53" fmla="*/ 44 h 132"/>
                <a:gd name="T54" fmla="*/ 70 w 106"/>
                <a:gd name="T55" fmla="*/ 52 h 132"/>
                <a:gd name="T56" fmla="*/ 72 w 106"/>
                <a:gd name="T57" fmla="*/ 60 h 132"/>
                <a:gd name="T58" fmla="*/ 78 w 106"/>
                <a:gd name="T59" fmla="*/ 64 h 132"/>
                <a:gd name="T60" fmla="*/ 88 w 106"/>
                <a:gd name="T61" fmla="*/ 60 h 132"/>
                <a:gd name="T62" fmla="*/ 96 w 106"/>
                <a:gd name="T63" fmla="*/ 56 h 132"/>
                <a:gd name="T64" fmla="*/ 104 w 106"/>
                <a:gd name="T65" fmla="*/ 60 h 132"/>
                <a:gd name="T66" fmla="*/ 104 w 106"/>
                <a:gd name="T67" fmla="*/ 64 h 132"/>
                <a:gd name="T68" fmla="*/ 96 w 106"/>
                <a:gd name="T69" fmla="*/ 70 h 132"/>
                <a:gd name="T70" fmla="*/ 76 w 106"/>
                <a:gd name="T71" fmla="*/ 88 h 132"/>
                <a:gd name="T72" fmla="*/ 68 w 106"/>
                <a:gd name="T73" fmla="*/ 86 h 132"/>
                <a:gd name="T74" fmla="*/ 58 w 106"/>
                <a:gd name="T75" fmla="*/ 92 h 132"/>
                <a:gd name="T76" fmla="*/ 44 w 106"/>
                <a:gd name="T77" fmla="*/ 108 h 132"/>
                <a:gd name="T78" fmla="*/ 18 w 106"/>
                <a:gd name="T79" fmla="*/ 128 h 132"/>
                <a:gd name="T80" fmla="*/ 6 w 106"/>
                <a:gd name="T81" fmla="*/ 132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6"/>
                <a:gd name="T124" fmla="*/ 0 h 132"/>
                <a:gd name="T125" fmla="*/ 106 w 106"/>
                <a:gd name="T126" fmla="*/ 132 h 1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6" h="132">
                  <a:moveTo>
                    <a:pt x="6" y="132"/>
                  </a:moveTo>
                  <a:lnTo>
                    <a:pt x="2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20"/>
                  </a:lnTo>
                  <a:lnTo>
                    <a:pt x="6" y="120"/>
                  </a:lnTo>
                  <a:lnTo>
                    <a:pt x="12" y="116"/>
                  </a:lnTo>
                  <a:lnTo>
                    <a:pt x="18" y="114"/>
                  </a:lnTo>
                  <a:lnTo>
                    <a:pt x="22" y="110"/>
                  </a:lnTo>
                  <a:lnTo>
                    <a:pt x="24" y="104"/>
                  </a:lnTo>
                  <a:lnTo>
                    <a:pt x="16" y="98"/>
                  </a:lnTo>
                  <a:lnTo>
                    <a:pt x="12" y="94"/>
                  </a:lnTo>
                  <a:lnTo>
                    <a:pt x="12" y="90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8" y="84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34" y="78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2"/>
                  </a:lnTo>
                  <a:lnTo>
                    <a:pt x="52" y="54"/>
                  </a:lnTo>
                  <a:lnTo>
                    <a:pt x="54" y="44"/>
                  </a:lnTo>
                  <a:lnTo>
                    <a:pt x="58" y="34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4" y="4"/>
                  </a:lnTo>
                  <a:lnTo>
                    <a:pt x="56" y="2"/>
                  </a:lnTo>
                  <a:lnTo>
                    <a:pt x="58" y="0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2" y="30"/>
                  </a:lnTo>
                  <a:lnTo>
                    <a:pt x="62" y="34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60" y="46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4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4"/>
                  </a:lnTo>
                  <a:lnTo>
                    <a:pt x="72" y="48"/>
                  </a:lnTo>
                  <a:lnTo>
                    <a:pt x="70" y="52"/>
                  </a:lnTo>
                  <a:lnTo>
                    <a:pt x="70" y="56"/>
                  </a:lnTo>
                  <a:lnTo>
                    <a:pt x="72" y="60"/>
                  </a:lnTo>
                  <a:lnTo>
                    <a:pt x="76" y="62"/>
                  </a:lnTo>
                  <a:lnTo>
                    <a:pt x="78" y="64"/>
                  </a:lnTo>
                  <a:lnTo>
                    <a:pt x="84" y="62"/>
                  </a:lnTo>
                  <a:lnTo>
                    <a:pt x="88" y="60"/>
                  </a:lnTo>
                  <a:lnTo>
                    <a:pt x="92" y="58"/>
                  </a:lnTo>
                  <a:lnTo>
                    <a:pt x="96" y="56"/>
                  </a:lnTo>
                  <a:lnTo>
                    <a:pt x="102" y="58"/>
                  </a:lnTo>
                  <a:lnTo>
                    <a:pt x="104" y="60"/>
                  </a:lnTo>
                  <a:lnTo>
                    <a:pt x="106" y="62"/>
                  </a:lnTo>
                  <a:lnTo>
                    <a:pt x="104" y="64"/>
                  </a:lnTo>
                  <a:lnTo>
                    <a:pt x="102" y="68"/>
                  </a:lnTo>
                  <a:lnTo>
                    <a:pt x="96" y="70"/>
                  </a:lnTo>
                  <a:lnTo>
                    <a:pt x="80" y="86"/>
                  </a:lnTo>
                  <a:lnTo>
                    <a:pt x="76" y="88"/>
                  </a:lnTo>
                  <a:lnTo>
                    <a:pt x="72" y="86"/>
                  </a:lnTo>
                  <a:lnTo>
                    <a:pt x="68" y="86"/>
                  </a:lnTo>
                  <a:lnTo>
                    <a:pt x="64" y="86"/>
                  </a:lnTo>
                  <a:lnTo>
                    <a:pt x="58" y="92"/>
                  </a:lnTo>
                  <a:lnTo>
                    <a:pt x="54" y="98"/>
                  </a:lnTo>
                  <a:lnTo>
                    <a:pt x="44" y="108"/>
                  </a:lnTo>
                  <a:lnTo>
                    <a:pt x="30" y="118"/>
                  </a:lnTo>
                  <a:lnTo>
                    <a:pt x="18" y="128"/>
                  </a:lnTo>
                  <a:lnTo>
                    <a:pt x="12" y="130"/>
                  </a:lnTo>
                  <a:lnTo>
                    <a:pt x="6" y="13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39" name="Freeform 234"/>
          <p:cNvSpPr>
            <a:spLocks noChangeAspect="1"/>
          </p:cNvSpPr>
          <p:nvPr/>
        </p:nvSpPr>
        <p:spPr bwMode="auto">
          <a:xfrm>
            <a:off x="7182804" y="4035744"/>
            <a:ext cx="60959" cy="45719"/>
          </a:xfrm>
          <a:custGeom>
            <a:avLst/>
            <a:gdLst>
              <a:gd name="T0" fmla="*/ 12 w 16"/>
              <a:gd name="T1" fmla="*/ 0 h 14"/>
              <a:gd name="T2" fmla="*/ 12 w 16"/>
              <a:gd name="T3" fmla="*/ 4 h 14"/>
              <a:gd name="T4" fmla="*/ 16 w 16"/>
              <a:gd name="T5" fmla="*/ 6 h 14"/>
              <a:gd name="T6" fmla="*/ 16 w 16"/>
              <a:gd name="T7" fmla="*/ 10 h 14"/>
              <a:gd name="T8" fmla="*/ 12 w 16"/>
              <a:gd name="T9" fmla="*/ 8 h 14"/>
              <a:gd name="T10" fmla="*/ 10 w 16"/>
              <a:gd name="T11" fmla="*/ 6 h 14"/>
              <a:gd name="T12" fmla="*/ 10 w 16"/>
              <a:gd name="T13" fmla="*/ 10 h 14"/>
              <a:gd name="T14" fmla="*/ 12 w 16"/>
              <a:gd name="T15" fmla="*/ 12 h 14"/>
              <a:gd name="T16" fmla="*/ 10 w 16"/>
              <a:gd name="T17" fmla="*/ 14 h 14"/>
              <a:gd name="T18" fmla="*/ 0 w 16"/>
              <a:gd name="T19" fmla="*/ 10 h 14"/>
              <a:gd name="T20" fmla="*/ 10 w 16"/>
              <a:gd name="T21" fmla="*/ 0 h 14"/>
              <a:gd name="T22" fmla="*/ 12 w 16"/>
              <a:gd name="T23" fmla="*/ 0 h 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"/>
              <a:gd name="T37" fmla="*/ 0 h 14"/>
              <a:gd name="T38" fmla="*/ 16 w 16"/>
              <a:gd name="T39" fmla="*/ 14 h 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" h="14">
                <a:moveTo>
                  <a:pt x="12" y="0"/>
                </a:moveTo>
                <a:lnTo>
                  <a:pt x="12" y="4"/>
                </a:lnTo>
                <a:lnTo>
                  <a:pt x="16" y="6"/>
                </a:lnTo>
                <a:lnTo>
                  <a:pt x="16" y="10"/>
                </a:lnTo>
                <a:lnTo>
                  <a:pt x="12" y="8"/>
                </a:lnTo>
                <a:lnTo>
                  <a:pt x="10" y="6"/>
                </a:lnTo>
                <a:lnTo>
                  <a:pt x="10" y="10"/>
                </a:lnTo>
                <a:lnTo>
                  <a:pt x="12" y="12"/>
                </a:lnTo>
                <a:lnTo>
                  <a:pt x="10" y="14"/>
                </a:lnTo>
                <a:lnTo>
                  <a:pt x="0" y="10"/>
                </a:lnTo>
                <a:lnTo>
                  <a:pt x="10" y="0"/>
                </a:lnTo>
                <a:lnTo>
                  <a:pt x="12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40" name="Group 235"/>
          <p:cNvGrpSpPr>
            <a:grpSpLocks/>
          </p:cNvGrpSpPr>
          <p:nvPr/>
        </p:nvGrpSpPr>
        <p:grpSpPr bwMode="auto">
          <a:xfrm>
            <a:off x="7110413" y="4491630"/>
            <a:ext cx="944562" cy="877295"/>
            <a:chOff x="4386" y="2347"/>
            <a:chExt cx="595" cy="561"/>
          </a:xfrm>
          <a:solidFill>
            <a:srgbClr val="003399"/>
          </a:solidFill>
        </p:grpSpPr>
        <p:sp>
          <p:nvSpPr>
            <p:cNvPr id="541" name="Freeform 236"/>
            <p:cNvSpPr>
              <a:spLocks noChangeAspect="1"/>
            </p:cNvSpPr>
            <p:nvPr/>
          </p:nvSpPr>
          <p:spPr bwMode="auto">
            <a:xfrm>
              <a:off x="4386" y="2347"/>
              <a:ext cx="595" cy="483"/>
            </a:xfrm>
            <a:custGeom>
              <a:avLst/>
              <a:gdLst>
                <a:gd name="T0" fmla="*/ 194 w 636"/>
                <a:gd name="T1" fmla="*/ 112 h 516"/>
                <a:gd name="T2" fmla="*/ 212 w 636"/>
                <a:gd name="T3" fmla="*/ 114 h 516"/>
                <a:gd name="T4" fmla="*/ 226 w 636"/>
                <a:gd name="T5" fmla="*/ 100 h 516"/>
                <a:gd name="T6" fmla="*/ 242 w 636"/>
                <a:gd name="T7" fmla="*/ 72 h 516"/>
                <a:gd name="T8" fmla="*/ 284 w 636"/>
                <a:gd name="T9" fmla="*/ 62 h 516"/>
                <a:gd name="T10" fmla="*/ 294 w 636"/>
                <a:gd name="T11" fmla="*/ 72 h 516"/>
                <a:gd name="T12" fmla="*/ 310 w 636"/>
                <a:gd name="T13" fmla="*/ 56 h 516"/>
                <a:gd name="T14" fmla="*/ 324 w 636"/>
                <a:gd name="T15" fmla="*/ 38 h 516"/>
                <a:gd name="T16" fmla="*/ 360 w 636"/>
                <a:gd name="T17" fmla="*/ 24 h 516"/>
                <a:gd name="T18" fmla="*/ 358 w 636"/>
                <a:gd name="T19" fmla="*/ 2 h 516"/>
                <a:gd name="T20" fmla="*/ 372 w 636"/>
                <a:gd name="T21" fmla="*/ 12 h 516"/>
                <a:gd name="T22" fmla="*/ 414 w 636"/>
                <a:gd name="T23" fmla="*/ 22 h 516"/>
                <a:gd name="T24" fmla="*/ 428 w 636"/>
                <a:gd name="T25" fmla="*/ 20 h 516"/>
                <a:gd name="T26" fmla="*/ 416 w 636"/>
                <a:gd name="T27" fmla="*/ 42 h 516"/>
                <a:gd name="T28" fmla="*/ 424 w 636"/>
                <a:gd name="T29" fmla="*/ 52 h 516"/>
                <a:gd name="T30" fmla="*/ 418 w 636"/>
                <a:gd name="T31" fmla="*/ 56 h 516"/>
                <a:gd name="T32" fmla="*/ 408 w 636"/>
                <a:gd name="T33" fmla="*/ 80 h 516"/>
                <a:gd name="T34" fmla="*/ 442 w 636"/>
                <a:gd name="T35" fmla="*/ 104 h 516"/>
                <a:gd name="T36" fmla="*/ 468 w 636"/>
                <a:gd name="T37" fmla="*/ 122 h 516"/>
                <a:gd name="T38" fmla="*/ 490 w 636"/>
                <a:gd name="T39" fmla="*/ 92 h 516"/>
                <a:gd name="T40" fmla="*/ 510 w 636"/>
                <a:gd name="T41" fmla="*/ 32 h 516"/>
                <a:gd name="T42" fmla="*/ 532 w 636"/>
                <a:gd name="T43" fmla="*/ 0 h 516"/>
                <a:gd name="T44" fmla="*/ 538 w 636"/>
                <a:gd name="T45" fmla="*/ 56 h 516"/>
                <a:gd name="T46" fmla="*/ 558 w 636"/>
                <a:gd name="T47" fmla="*/ 76 h 516"/>
                <a:gd name="T48" fmla="*/ 560 w 636"/>
                <a:gd name="T49" fmla="*/ 118 h 516"/>
                <a:gd name="T50" fmla="*/ 568 w 636"/>
                <a:gd name="T51" fmla="*/ 152 h 516"/>
                <a:gd name="T52" fmla="*/ 596 w 636"/>
                <a:gd name="T53" fmla="*/ 182 h 516"/>
                <a:gd name="T54" fmla="*/ 604 w 636"/>
                <a:gd name="T55" fmla="*/ 208 h 516"/>
                <a:gd name="T56" fmla="*/ 618 w 636"/>
                <a:gd name="T57" fmla="*/ 234 h 516"/>
                <a:gd name="T58" fmla="*/ 634 w 636"/>
                <a:gd name="T59" fmla="*/ 270 h 516"/>
                <a:gd name="T60" fmla="*/ 626 w 636"/>
                <a:gd name="T61" fmla="*/ 322 h 516"/>
                <a:gd name="T62" fmla="*/ 594 w 636"/>
                <a:gd name="T63" fmla="*/ 378 h 516"/>
                <a:gd name="T64" fmla="*/ 558 w 636"/>
                <a:gd name="T65" fmla="*/ 408 h 516"/>
                <a:gd name="T66" fmla="*/ 500 w 636"/>
                <a:gd name="T67" fmla="*/ 480 h 516"/>
                <a:gd name="T68" fmla="*/ 476 w 636"/>
                <a:gd name="T69" fmla="*/ 490 h 516"/>
                <a:gd name="T70" fmla="*/ 438 w 636"/>
                <a:gd name="T71" fmla="*/ 506 h 516"/>
                <a:gd name="T72" fmla="*/ 416 w 636"/>
                <a:gd name="T73" fmla="*/ 494 h 516"/>
                <a:gd name="T74" fmla="*/ 378 w 636"/>
                <a:gd name="T75" fmla="*/ 504 h 516"/>
                <a:gd name="T76" fmla="*/ 346 w 636"/>
                <a:gd name="T77" fmla="*/ 482 h 516"/>
                <a:gd name="T78" fmla="*/ 348 w 636"/>
                <a:gd name="T79" fmla="*/ 454 h 516"/>
                <a:gd name="T80" fmla="*/ 346 w 636"/>
                <a:gd name="T81" fmla="*/ 428 h 516"/>
                <a:gd name="T82" fmla="*/ 326 w 636"/>
                <a:gd name="T83" fmla="*/ 444 h 516"/>
                <a:gd name="T84" fmla="*/ 346 w 636"/>
                <a:gd name="T85" fmla="*/ 420 h 516"/>
                <a:gd name="T86" fmla="*/ 338 w 636"/>
                <a:gd name="T87" fmla="*/ 416 h 516"/>
                <a:gd name="T88" fmla="*/ 304 w 636"/>
                <a:gd name="T89" fmla="*/ 438 h 516"/>
                <a:gd name="T90" fmla="*/ 304 w 636"/>
                <a:gd name="T91" fmla="*/ 406 h 516"/>
                <a:gd name="T92" fmla="*/ 268 w 636"/>
                <a:gd name="T93" fmla="*/ 380 h 516"/>
                <a:gd name="T94" fmla="*/ 150 w 636"/>
                <a:gd name="T95" fmla="*/ 406 h 516"/>
                <a:gd name="T96" fmla="*/ 74 w 636"/>
                <a:gd name="T97" fmla="*/ 426 h 516"/>
                <a:gd name="T98" fmla="*/ 14 w 636"/>
                <a:gd name="T99" fmla="*/ 436 h 516"/>
                <a:gd name="T100" fmla="*/ 0 w 636"/>
                <a:gd name="T101" fmla="*/ 420 h 516"/>
                <a:gd name="T102" fmla="*/ 30 w 636"/>
                <a:gd name="T103" fmla="*/ 380 h 516"/>
                <a:gd name="T104" fmla="*/ 26 w 636"/>
                <a:gd name="T105" fmla="*/ 304 h 516"/>
                <a:gd name="T106" fmla="*/ 20 w 636"/>
                <a:gd name="T107" fmla="*/ 284 h 516"/>
                <a:gd name="T108" fmla="*/ 30 w 636"/>
                <a:gd name="T109" fmla="*/ 278 h 516"/>
                <a:gd name="T110" fmla="*/ 40 w 636"/>
                <a:gd name="T111" fmla="*/ 214 h 516"/>
                <a:gd name="T112" fmla="*/ 52 w 636"/>
                <a:gd name="T113" fmla="*/ 208 h 516"/>
                <a:gd name="T114" fmla="*/ 76 w 636"/>
                <a:gd name="T115" fmla="*/ 190 h 516"/>
                <a:gd name="T116" fmla="*/ 110 w 636"/>
                <a:gd name="T117" fmla="*/ 174 h 516"/>
                <a:gd name="T118" fmla="*/ 162 w 636"/>
                <a:gd name="T119" fmla="*/ 162 h 5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6"/>
                <a:gd name="T181" fmla="*/ 0 h 516"/>
                <a:gd name="T182" fmla="*/ 636 w 636"/>
                <a:gd name="T183" fmla="*/ 516 h 5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6" h="516">
                  <a:moveTo>
                    <a:pt x="180" y="138"/>
                  </a:moveTo>
                  <a:lnTo>
                    <a:pt x="186" y="132"/>
                  </a:lnTo>
                  <a:lnTo>
                    <a:pt x="188" y="130"/>
                  </a:lnTo>
                  <a:lnTo>
                    <a:pt x="188" y="124"/>
                  </a:lnTo>
                  <a:lnTo>
                    <a:pt x="190" y="118"/>
                  </a:lnTo>
                  <a:lnTo>
                    <a:pt x="194" y="112"/>
                  </a:lnTo>
                  <a:lnTo>
                    <a:pt x="198" y="108"/>
                  </a:lnTo>
                  <a:lnTo>
                    <a:pt x="202" y="106"/>
                  </a:lnTo>
                  <a:lnTo>
                    <a:pt x="204" y="112"/>
                  </a:lnTo>
                  <a:lnTo>
                    <a:pt x="206" y="114"/>
                  </a:lnTo>
                  <a:lnTo>
                    <a:pt x="210" y="116"/>
                  </a:lnTo>
                  <a:lnTo>
                    <a:pt x="212" y="114"/>
                  </a:lnTo>
                  <a:lnTo>
                    <a:pt x="212" y="112"/>
                  </a:lnTo>
                  <a:lnTo>
                    <a:pt x="214" y="110"/>
                  </a:lnTo>
                  <a:lnTo>
                    <a:pt x="212" y="106"/>
                  </a:lnTo>
                  <a:lnTo>
                    <a:pt x="212" y="100"/>
                  </a:lnTo>
                  <a:lnTo>
                    <a:pt x="220" y="100"/>
                  </a:lnTo>
                  <a:lnTo>
                    <a:pt x="226" y="100"/>
                  </a:lnTo>
                  <a:lnTo>
                    <a:pt x="226" y="92"/>
                  </a:lnTo>
                  <a:lnTo>
                    <a:pt x="230" y="86"/>
                  </a:lnTo>
                  <a:lnTo>
                    <a:pt x="232" y="82"/>
                  </a:lnTo>
                  <a:lnTo>
                    <a:pt x="236" y="80"/>
                  </a:lnTo>
                  <a:lnTo>
                    <a:pt x="240" y="78"/>
                  </a:lnTo>
                  <a:lnTo>
                    <a:pt x="242" y="72"/>
                  </a:lnTo>
                  <a:lnTo>
                    <a:pt x="244" y="68"/>
                  </a:lnTo>
                  <a:lnTo>
                    <a:pt x="248" y="64"/>
                  </a:lnTo>
                  <a:lnTo>
                    <a:pt x="262" y="58"/>
                  </a:lnTo>
                  <a:lnTo>
                    <a:pt x="270" y="56"/>
                  </a:lnTo>
                  <a:lnTo>
                    <a:pt x="276" y="54"/>
                  </a:lnTo>
                  <a:lnTo>
                    <a:pt x="284" y="62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88" y="74"/>
                  </a:lnTo>
                  <a:lnTo>
                    <a:pt x="286" y="76"/>
                  </a:lnTo>
                  <a:lnTo>
                    <a:pt x="290" y="74"/>
                  </a:lnTo>
                  <a:lnTo>
                    <a:pt x="294" y="72"/>
                  </a:lnTo>
                  <a:lnTo>
                    <a:pt x="298" y="74"/>
                  </a:lnTo>
                  <a:lnTo>
                    <a:pt x="302" y="74"/>
                  </a:lnTo>
                  <a:lnTo>
                    <a:pt x="306" y="72"/>
                  </a:lnTo>
                  <a:lnTo>
                    <a:pt x="310" y="70"/>
                  </a:lnTo>
                  <a:lnTo>
                    <a:pt x="308" y="62"/>
                  </a:lnTo>
                  <a:lnTo>
                    <a:pt x="310" y="56"/>
                  </a:lnTo>
                  <a:lnTo>
                    <a:pt x="314" y="54"/>
                  </a:lnTo>
                  <a:lnTo>
                    <a:pt x="320" y="50"/>
                  </a:lnTo>
                  <a:lnTo>
                    <a:pt x="326" y="48"/>
                  </a:lnTo>
                  <a:lnTo>
                    <a:pt x="324" y="44"/>
                  </a:lnTo>
                  <a:lnTo>
                    <a:pt x="322" y="42"/>
                  </a:lnTo>
                  <a:lnTo>
                    <a:pt x="324" y="38"/>
                  </a:lnTo>
                  <a:lnTo>
                    <a:pt x="326" y="34"/>
                  </a:lnTo>
                  <a:lnTo>
                    <a:pt x="334" y="28"/>
                  </a:lnTo>
                  <a:lnTo>
                    <a:pt x="344" y="26"/>
                  </a:lnTo>
                  <a:lnTo>
                    <a:pt x="354" y="26"/>
                  </a:lnTo>
                  <a:lnTo>
                    <a:pt x="358" y="24"/>
                  </a:lnTo>
                  <a:lnTo>
                    <a:pt x="360" y="24"/>
                  </a:lnTo>
                  <a:lnTo>
                    <a:pt x="362" y="20"/>
                  </a:lnTo>
                  <a:lnTo>
                    <a:pt x="364" y="16"/>
                  </a:lnTo>
                  <a:lnTo>
                    <a:pt x="364" y="12"/>
                  </a:lnTo>
                  <a:lnTo>
                    <a:pt x="358" y="10"/>
                  </a:lnTo>
                  <a:lnTo>
                    <a:pt x="358" y="8"/>
                  </a:lnTo>
                  <a:lnTo>
                    <a:pt x="358" y="2"/>
                  </a:lnTo>
                  <a:lnTo>
                    <a:pt x="362" y="2"/>
                  </a:lnTo>
                  <a:lnTo>
                    <a:pt x="364" y="4"/>
                  </a:lnTo>
                  <a:lnTo>
                    <a:pt x="368" y="6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2" y="12"/>
                  </a:lnTo>
                  <a:lnTo>
                    <a:pt x="374" y="12"/>
                  </a:lnTo>
                  <a:lnTo>
                    <a:pt x="384" y="14"/>
                  </a:lnTo>
                  <a:lnTo>
                    <a:pt x="390" y="18"/>
                  </a:lnTo>
                  <a:lnTo>
                    <a:pt x="398" y="22"/>
                  </a:lnTo>
                  <a:lnTo>
                    <a:pt x="408" y="22"/>
                  </a:lnTo>
                  <a:lnTo>
                    <a:pt x="414" y="22"/>
                  </a:lnTo>
                  <a:lnTo>
                    <a:pt x="416" y="18"/>
                  </a:lnTo>
                  <a:lnTo>
                    <a:pt x="418" y="24"/>
                  </a:lnTo>
                  <a:lnTo>
                    <a:pt x="422" y="26"/>
                  </a:lnTo>
                  <a:lnTo>
                    <a:pt x="424" y="22"/>
                  </a:lnTo>
                  <a:lnTo>
                    <a:pt x="424" y="20"/>
                  </a:lnTo>
                  <a:lnTo>
                    <a:pt x="428" y="20"/>
                  </a:lnTo>
                  <a:lnTo>
                    <a:pt x="432" y="22"/>
                  </a:lnTo>
                  <a:lnTo>
                    <a:pt x="434" y="26"/>
                  </a:lnTo>
                  <a:lnTo>
                    <a:pt x="432" y="30"/>
                  </a:lnTo>
                  <a:lnTo>
                    <a:pt x="428" y="36"/>
                  </a:lnTo>
                  <a:lnTo>
                    <a:pt x="422" y="40"/>
                  </a:lnTo>
                  <a:lnTo>
                    <a:pt x="416" y="42"/>
                  </a:lnTo>
                  <a:lnTo>
                    <a:pt x="416" y="48"/>
                  </a:lnTo>
                  <a:lnTo>
                    <a:pt x="416" y="50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2" y="54"/>
                  </a:lnTo>
                  <a:lnTo>
                    <a:pt x="424" y="52"/>
                  </a:lnTo>
                  <a:lnTo>
                    <a:pt x="426" y="54"/>
                  </a:lnTo>
                  <a:lnTo>
                    <a:pt x="428" y="54"/>
                  </a:lnTo>
                  <a:lnTo>
                    <a:pt x="426" y="58"/>
                  </a:lnTo>
                  <a:lnTo>
                    <a:pt x="422" y="60"/>
                  </a:lnTo>
                  <a:lnTo>
                    <a:pt x="420" y="60"/>
                  </a:lnTo>
                  <a:lnTo>
                    <a:pt x="418" y="56"/>
                  </a:lnTo>
                  <a:lnTo>
                    <a:pt x="418" y="54"/>
                  </a:lnTo>
                  <a:lnTo>
                    <a:pt x="410" y="60"/>
                  </a:lnTo>
                  <a:lnTo>
                    <a:pt x="406" y="64"/>
                  </a:lnTo>
                  <a:lnTo>
                    <a:pt x="404" y="70"/>
                  </a:lnTo>
                  <a:lnTo>
                    <a:pt x="404" y="76"/>
                  </a:lnTo>
                  <a:lnTo>
                    <a:pt x="408" y="80"/>
                  </a:lnTo>
                  <a:lnTo>
                    <a:pt x="410" y="84"/>
                  </a:lnTo>
                  <a:lnTo>
                    <a:pt x="414" y="86"/>
                  </a:lnTo>
                  <a:lnTo>
                    <a:pt x="424" y="90"/>
                  </a:lnTo>
                  <a:lnTo>
                    <a:pt x="430" y="92"/>
                  </a:lnTo>
                  <a:lnTo>
                    <a:pt x="434" y="96"/>
                  </a:lnTo>
                  <a:lnTo>
                    <a:pt x="442" y="104"/>
                  </a:lnTo>
                  <a:lnTo>
                    <a:pt x="456" y="108"/>
                  </a:lnTo>
                  <a:lnTo>
                    <a:pt x="458" y="110"/>
                  </a:lnTo>
                  <a:lnTo>
                    <a:pt x="462" y="116"/>
                  </a:lnTo>
                  <a:lnTo>
                    <a:pt x="464" y="120"/>
                  </a:lnTo>
                  <a:lnTo>
                    <a:pt x="466" y="122"/>
                  </a:lnTo>
                  <a:lnTo>
                    <a:pt x="468" y="122"/>
                  </a:lnTo>
                  <a:lnTo>
                    <a:pt x="472" y="122"/>
                  </a:lnTo>
                  <a:lnTo>
                    <a:pt x="476" y="120"/>
                  </a:lnTo>
                  <a:lnTo>
                    <a:pt x="480" y="116"/>
                  </a:lnTo>
                  <a:lnTo>
                    <a:pt x="484" y="110"/>
                  </a:lnTo>
                  <a:lnTo>
                    <a:pt x="486" y="104"/>
                  </a:lnTo>
                  <a:lnTo>
                    <a:pt x="490" y="92"/>
                  </a:lnTo>
                  <a:lnTo>
                    <a:pt x="494" y="84"/>
                  </a:lnTo>
                  <a:lnTo>
                    <a:pt x="498" y="76"/>
                  </a:lnTo>
                  <a:lnTo>
                    <a:pt x="500" y="64"/>
                  </a:lnTo>
                  <a:lnTo>
                    <a:pt x="502" y="52"/>
                  </a:lnTo>
                  <a:lnTo>
                    <a:pt x="504" y="42"/>
                  </a:lnTo>
                  <a:lnTo>
                    <a:pt x="510" y="32"/>
                  </a:lnTo>
                  <a:lnTo>
                    <a:pt x="514" y="24"/>
                  </a:lnTo>
                  <a:lnTo>
                    <a:pt x="520" y="6"/>
                  </a:lnTo>
                  <a:lnTo>
                    <a:pt x="522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4" y="4"/>
                  </a:lnTo>
                  <a:lnTo>
                    <a:pt x="532" y="12"/>
                  </a:lnTo>
                  <a:lnTo>
                    <a:pt x="532" y="20"/>
                  </a:lnTo>
                  <a:lnTo>
                    <a:pt x="532" y="26"/>
                  </a:lnTo>
                  <a:lnTo>
                    <a:pt x="536" y="44"/>
                  </a:lnTo>
                  <a:lnTo>
                    <a:pt x="538" y="56"/>
                  </a:lnTo>
                  <a:lnTo>
                    <a:pt x="540" y="60"/>
                  </a:lnTo>
                  <a:lnTo>
                    <a:pt x="542" y="62"/>
                  </a:lnTo>
                  <a:lnTo>
                    <a:pt x="546" y="62"/>
                  </a:lnTo>
                  <a:lnTo>
                    <a:pt x="548" y="60"/>
                  </a:lnTo>
                  <a:lnTo>
                    <a:pt x="552" y="68"/>
                  </a:lnTo>
                  <a:lnTo>
                    <a:pt x="558" y="76"/>
                  </a:lnTo>
                  <a:lnTo>
                    <a:pt x="554" y="82"/>
                  </a:lnTo>
                  <a:lnTo>
                    <a:pt x="556" y="90"/>
                  </a:lnTo>
                  <a:lnTo>
                    <a:pt x="554" y="100"/>
                  </a:lnTo>
                  <a:lnTo>
                    <a:pt x="556" y="106"/>
                  </a:lnTo>
                  <a:lnTo>
                    <a:pt x="558" y="110"/>
                  </a:lnTo>
                  <a:lnTo>
                    <a:pt x="560" y="118"/>
                  </a:lnTo>
                  <a:lnTo>
                    <a:pt x="560" y="124"/>
                  </a:lnTo>
                  <a:lnTo>
                    <a:pt x="562" y="132"/>
                  </a:lnTo>
                  <a:lnTo>
                    <a:pt x="564" y="136"/>
                  </a:lnTo>
                  <a:lnTo>
                    <a:pt x="564" y="144"/>
                  </a:lnTo>
                  <a:lnTo>
                    <a:pt x="564" y="148"/>
                  </a:lnTo>
                  <a:lnTo>
                    <a:pt x="568" y="152"/>
                  </a:lnTo>
                  <a:lnTo>
                    <a:pt x="576" y="158"/>
                  </a:lnTo>
                  <a:lnTo>
                    <a:pt x="584" y="162"/>
                  </a:lnTo>
                  <a:lnTo>
                    <a:pt x="592" y="168"/>
                  </a:lnTo>
                  <a:lnTo>
                    <a:pt x="594" y="174"/>
                  </a:lnTo>
                  <a:lnTo>
                    <a:pt x="594" y="178"/>
                  </a:lnTo>
                  <a:lnTo>
                    <a:pt x="596" y="182"/>
                  </a:lnTo>
                  <a:lnTo>
                    <a:pt x="598" y="186"/>
                  </a:lnTo>
                  <a:lnTo>
                    <a:pt x="598" y="200"/>
                  </a:lnTo>
                  <a:lnTo>
                    <a:pt x="598" y="206"/>
                  </a:lnTo>
                  <a:lnTo>
                    <a:pt x="600" y="208"/>
                  </a:lnTo>
                  <a:lnTo>
                    <a:pt x="602" y="208"/>
                  </a:lnTo>
                  <a:lnTo>
                    <a:pt x="604" y="208"/>
                  </a:lnTo>
                  <a:lnTo>
                    <a:pt x="604" y="206"/>
                  </a:lnTo>
                  <a:lnTo>
                    <a:pt x="612" y="216"/>
                  </a:lnTo>
                  <a:lnTo>
                    <a:pt x="614" y="220"/>
                  </a:lnTo>
                  <a:lnTo>
                    <a:pt x="614" y="228"/>
                  </a:lnTo>
                  <a:lnTo>
                    <a:pt x="616" y="232"/>
                  </a:lnTo>
                  <a:lnTo>
                    <a:pt x="618" y="234"/>
                  </a:lnTo>
                  <a:lnTo>
                    <a:pt x="620" y="236"/>
                  </a:lnTo>
                  <a:lnTo>
                    <a:pt x="622" y="238"/>
                  </a:lnTo>
                  <a:lnTo>
                    <a:pt x="632" y="250"/>
                  </a:lnTo>
                  <a:lnTo>
                    <a:pt x="634" y="258"/>
                  </a:lnTo>
                  <a:lnTo>
                    <a:pt x="636" y="264"/>
                  </a:lnTo>
                  <a:lnTo>
                    <a:pt x="634" y="270"/>
                  </a:lnTo>
                  <a:lnTo>
                    <a:pt x="632" y="276"/>
                  </a:lnTo>
                  <a:lnTo>
                    <a:pt x="630" y="280"/>
                  </a:lnTo>
                  <a:lnTo>
                    <a:pt x="630" y="288"/>
                  </a:lnTo>
                  <a:lnTo>
                    <a:pt x="630" y="300"/>
                  </a:lnTo>
                  <a:lnTo>
                    <a:pt x="630" y="312"/>
                  </a:lnTo>
                  <a:lnTo>
                    <a:pt x="626" y="322"/>
                  </a:lnTo>
                  <a:lnTo>
                    <a:pt x="624" y="328"/>
                  </a:lnTo>
                  <a:lnTo>
                    <a:pt x="620" y="336"/>
                  </a:lnTo>
                  <a:lnTo>
                    <a:pt x="608" y="352"/>
                  </a:lnTo>
                  <a:lnTo>
                    <a:pt x="600" y="370"/>
                  </a:lnTo>
                  <a:lnTo>
                    <a:pt x="598" y="376"/>
                  </a:lnTo>
                  <a:lnTo>
                    <a:pt x="594" y="378"/>
                  </a:lnTo>
                  <a:lnTo>
                    <a:pt x="590" y="382"/>
                  </a:lnTo>
                  <a:lnTo>
                    <a:pt x="586" y="384"/>
                  </a:lnTo>
                  <a:lnTo>
                    <a:pt x="582" y="390"/>
                  </a:lnTo>
                  <a:lnTo>
                    <a:pt x="578" y="394"/>
                  </a:lnTo>
                  <a:lnTo>
                    <a:pt x="566" y="402"/>
                  </a:lnTo>
                  <a:lnTo>
                    <a:pt x="558" y="408"/>
                  </a:lnTo>
                  <a:lnTo>
                    <a:pt x="552" y="416"/>
                  </a:lnTo>
                  <a:lnTo>
                    <a:pt x="548" y="424"/>
                  </a:lnTo>
                  <a:lnTo>
                    <a:pt x="542" y="432"/>
                  </a:lnTo>
                  <a:lnTo>
                    <a:pt x="522" y="454"/>
                  </a:lnTo>
                  <a:lnTo>
                    <a:pt x="510" y="466"/>
                  </a:lnTo>
                  <a:lnTo>
                    <a:pt x="500" y="480"/>
                  </a:lnTo>
                  <a:lnTo>
                    <a:pt x="498" y="482"/>
                  </a:lnTo>
                  <a:lnTo>
                    <a:pt x="496" y="486"/>
                  </a:lnTo>
                  <a:lnTo>
                    <a:pt x="496" y="488"/>
                  </a:lnTo>
                  <a:lnTo>
                    <a:pt x="494" y="490"/>
                  </a:lnTo>
                  <a:lnTo>
                    <a:pt x="484" y="490"/>
                  </a:lnTo>
                  <a:lnTo>
                    <a:pt x="476" y="490"/>
                  </a:lnTo>
                  <a:lnTo>
                    <a:pt x="468" y="492"/>
                  </a:lnTo>
                  <a:lnTo>
                    <a:pt x="462" y="492"/>
                  </a:lnTo>
                  <a:lnTo>
                    <a:pt x="454" y="496"/>
                  </a:lnTo>
                  <a:lnTo>
                    <a:pt x="448" y="500"/>
                  </a:lnTo>
                  <a:lnTo>
                    <a:pt x="442" y="504"/>
                  </a:lnTo>
                  <a:lnTo>
                    <a:pt x="438" y="506"/>
                  </a:lnTo>
                  <a:lnTo>
                    <a:pt x="434" y="508"/>
                  </a:lnTo>
                  <a:lnTo>
                    <a:pt x="432" y="512"/>
                  </a:lnTo>
                  <a:lnTo>
                    <a:pt x="428" y="514"/>
                  </a:lnTo>
                  <a:lnTo>
                    <a:pt x="426" y="516"/>
                  </a:lnTo>
                  <a:lnTo>
                    <a:pt x="420" y="506"/>
                  </a:lnTo>
                  <a:lnTo>
                    <a:pt x="416" y="494"/>
                  </a:lnTo>
                  <a:lnTo>
                    <a:pt x="412" y="494"/>
                  </a:lnTo>
                  <a:lnTo>
                    <a:pt x="410" y="496"/>
                  </a:lnTo>
                  <a:lnTo>
                    <a:pt x="408" y="500"/>
                  </a:lnTo>
                  <a:lnTo>
                    <a:pt x="386" y="514"/>
                  </a:lnTo>
                  <a:lnTo>
                    <a:pt x="380" y="510"/>
                  </a:lnTo>
                  <a:lnTo>
                    <a:pt x="378" y="504"/>
                  </a:lnTo>
                  <a:lnTo>
                    <a:pt x="370" y="504"/>
                  </a:lnTo>
                  <a:lnTo>
                    <a:pt x="364" y="504"/>
                  </a:lnTo>
                  <a:lnTo>
                    <a:pt x="358" y="500"/>
                  </a:lnTo>
                  <a:lnTo>
                    <a:pt x="354" y="494"/>
                  </a:lnTo>
                  <a:lnTo>
                    <a:pt x="348" y="488"/>
                  </a:lnTo>
                  <a:lnTo>
                    <a:pt x="346" y="482"/>
                  </a:lnTo>
                  <a:lnTo>
                    <a:pt x="346" y="478"/>
                  </a:lnTo>
                  <a:lnTo>
                    <a:pt x="350" y="474"/>
                  </a:lnTo>
                  <a:lnTo>
                    <a:pt x="352" y="470"/>
                  </a:lnTo>
                  <a:lnTo>
                    <a:pt x="354" y="464"/>
                  </a:lnTo>
                  <a:lnTo>
                    <a:pt x="352" y="458"/>
                  </a:lnTo>
                  <a:lnTo>
                    <a:pt x="348" y="454"/>
                  </a:lnTo>
                  <a:lnTo>
                    <a:pt x="344" y="452"/>
                  </a:lnTo>
                  <a:lnTo>
                    <a:pt x="340" y="448"/>
                  </a:lnTo>
                  <a:lnTo>
                    <a:pt x="346" y="440"/>
                  </a:lnTo>
                  <a:lnTo>
                    <a:pt x="346" y="436"/>
                  </a:lnTo>
                  <a:lnTo>
                    <a:pt x="348" y="432"/>
                  </a:lnTo>
                  <a:lnTo>
                    <a:pt x="346" y="428"/>
                  </a:lnTo>
                  <a:lnTo>
                    <a:pt x="342" y="428"/>
                  </a:lnTo>
                  <a:lnTo>
                    <a:pt x="340" y="430"/>
                  </a:lnTo>
                  <a:lnTo>
                    <a:pt x="336" y="436"/>
                  </a:lnTo>
                  <a:lnTo>
                    <a:pt x="332" y="442"/>
                  </a:lnTo>
                  <a:lnTo>
                    <a:pt x="330" y="444"/>
                  </a:lnTo>
                  <a:lnTo>
                    <a:pt x="326" y="444"/>
                  </a:lnTo>
                  <a:lnTo>
                    <a:pt x="324" y="444"/>
                  </a:lnTo>
                  <a:lnTo>
                    <a:pt x="322" y="442"/>
                  </a:lnTo>
                  <a:lnTo>
                    <a:pt x="324" y="438"/>
                  </a:lnTo>
                  <a:lnTo>
                    <a:pt x="328" y="438"/>
                  </a:lnTo>
                  <a:lnTo>
                    <a:pt x="332" y="436"/>
                  </a:lnTo>
                  <a:lnTo>
                    <a:pt x="346" y="420"/>
                  </a:lnTo>
                  <a:lnTo>
                    <a:pt x="352" y="412"/>
                  </a:lnTo>
                  <a:lnTo>
                    <a:pt x="356" y="404"/>
                  </a:lnTo>
                  <a:lnTo>
                    <a:pt x="350" y="404"/>
                  </a:lnTo>
                  <a:lnTo>
                    <a:pt x="342" y="404"/>
                  </a:lnTo>
                  <a:lnTo>
                    <a:pt x="340" y="410"/>
                  </a:lnTo>
                  <a:lnTo>
                    <a:pt x="338" y="416"/>
                  </a:lnTo>
                  <a:lnTo>
                    <a:pt x="332" y="416"/>
                  </a:lnTo>
                  <a:lnTo>
                    <a:pt x="326" y="418"/>
                  </a:lnTo>
                  <a:lnTo>
                    <a:pt x="318" y="424"/>
                  </a:lnTo>
                  <a:lnTo>
                    <a:pt x="312" y="432"/>
                  </a:lnTo>
                  <a:lnTo>
                    <a:pt x="310" y="438"/>
                  </a:lnTo>
                  <a:lnTo>
                    <a:pt x="304" y="438"/>
                  </a:lnTo>
                  <a:lnTo>
                    <a:pt x="304" y="436"/>
                  </a:lnTo>
                  <a:lnTo>
                    <a:pt x="304" y="434"/>
                  </a:lnTo>
                  <a:lnTo>
                    <a:pt x="304" y="426"/>
                  </a:lnTo>
                  <a:lnTo>
                    <a:pt x="306" y="418"/>
                  </a:lnTo>
                  <a:lnTo>
                    <a:pt x="304" y="410"/>
                  </a:lnTo>
                  <a:lnTo>
                    <a:pt x="304" y="406"/>
                  </a:lnTo>
                  <a:lnTo>
                    <a:pt x="302" y="400"/>
                  </a:lnTo>
                  <a:lnTo>
                    <a:pt x="300" y="392"/>
                  </a:lnTo>
                  <a:lnTo>
                    <a:pt x="286" y="388"/>
                  </a:lnTo>
                  <a:lnTo>
                    <a:pt x="276" y="384"/>
                  </a:lnTo>
                  <a:lnTo>
                    <a:pt x="270" y="382"/>
                  </a:lnTo>
                  <a:lnTo>
                    <a:pt x="268" y="380"/>
                  </a:lnTo>
                  <a:lnTo>
                    <a:pt x="264" y="378"/>
                  </a:lnTo>
                  <a:lnTo>
                    <a:pt x="232" y="378"/>
                  </a:lnTo>
                  <a:lnTo>
                    <a:pt x="208" y="392"/>
                  </a:lnTo>
                  <a:lnTo>
                    <a:pt x="176" y="392"/>
                  </a:lnTo>
                  <a:lnTo>
                    <a:pt x="164" y="398"/>
                  </a:lnTo>
                  <a:lnTo>
                    <a:pt x="150" y="406"/>
                  </a:lnTo>
                  <a:lnTo>
                    <a:pt x="134" y="416"/>
                  </a:lnTo>
                  <a:lnTo>
                    <a:pt x="122" y="420"/>
                  </a:lnTo>
                  <a:lnTo>
                    <a:pt x="108" y="422"/>
                  </a:lnTo>
                  <a:lnTo>
                    <a:pt x="92" y="422"/>
                  </a:lnTo>
                  <a:lnTo>
                    <a:pt x="84" y="424"/>
                  </a:lnTo>
                  <a:lnTo>
                    <a:pt x="74" y="426"/>
                  </a:lnTo>
                  <a:lnTo>
                    <a:pt x="58" y="432"/>
                  </a:lnTo>
                  <a:lnTo>
                    <a:pt x="42" y="438"/>
                  </a:lnTo>
                  <a:lnTo>
                    <a:pt x="32" y="440"/>
                  </a:lnTo>
                  <a:lnTo>
                    <a:pt x="24" y="440"/>
                  </a:lnTo>
                  <a:lnTo>
                    <a:pt x="18" y="440"/>
                  </a:lnTo>
                  <a:lnTo>
                    <a:pt x="14" y="436"/>
                  </a:lnTo>
                  <a:lnTo>
                    <a:pt x="6" y="430"/>
                  </a:lnTo>
                  <a:lnTo>
                    <a:pt x="4" y="428"/>
                  </a:lnTo>
                  <a:lnTo>
                    <a:pt x="2" y="428"/>
                  </a:lnTo>
                  <a:lnTo>
                    <a:pt x="0" y="426"/>
                  </a:lnTo>
                  <a:lnTo>
                    <a:pt x="0" y="422"/>
                  </a:lnTo>
                  <a:lnTo>
                    <a:pt x="0" y="420"/>
                  </a:lnTo>
                  <a:lnTo>
                    <a:pt x="2" y="416"/>
                  </a:lnTo>
                  <a:lnTo>
                    <a:pt x="4" y="414"/>
                  </a:lnTo>
                  <a:lnTo>
                    <a:pt x="10" y="412"/>
                  </a:lnTo>
                  <a:lnTo>
                    <a:pt x="16" y="408"/>
                  </a:lnTo>
                  <a:lnTo>
                    <a:pt x="24" y="394"/>
                  </a:lnTo>
                  <a:lnTo>
                    <a:pt x="30" y="380"/>
                  </a:lnTo>
                  <a:lnTo>
                    <a:pt x="28" y="376"/>
                  </a:lnTo>
                  <a:lnTo>
                    <a:pt x="26" y="372"/>
                  </a:lnTo>
                  <a:lnTo>
                    <a:pt x="26" y="362"/>
                  </a:lnTo>
                  <a:lnTo>
                    <a:pt x="26" y="328"/>
                  </a:lnTo>
                  <a:lnTo>
                    <a:pt x="26" y="316"/>
                  </a:lnTo>
                  <a:lnTo>
                    <a:pt x="26" y="304"/>
                  </a:lnTo>
                  <a:lnTo>
                    <a:pt x="24" y="296"/>
                  </a:lnTo>
                  <a:lnTo>
                    <a:pt x="20" y="288"/>
                  </a:lnTo>
                  <a:lnTo>
                    <a:pt x="16" y="280"/>
                  </a:lnTo>
                  <a:lnTo>
                    <a:pt x="16" y="276"/>
                  </a:lnTo>
                  <a:lnTo>
                    <a:pt x="20" y="280"/>
                  </a:lnTo>
                  <a:lnTo>
                    <a:pt x="20" y="284"/>
                  </a:lnTo>
                  <a:lnTo>
                    <a:pt x="26" y="284"/>
                  </a:lnTo>
                  <a:lnTo>
                    <a:pt x="24" y="278"/>
                  </a:lnTo>
                  <a:lnTo>
                    <a:pt x="24" y="272"/>
                  </a:lnTo>
                  <a:lnTo>
                    <a:pt x="28" y="276"/>
                  </a:lnTo>
                  <a:lnTo>
                    <a:pt x="28" y="280"/>
                  </a:lnTo>
                  <a:lnTo>
                    <a:pt x="30" y="278"/>
                  </a:lnTo>
                  <a:lnTo>
                    <a:pt x="30" y="276"/>
                  </a:lnTo>
                  <a:lnTo>
                    <a:pt x="32" y="272"/>
                  </a:lnTo>
                  <a:lnTo>
                    <a:pt x="28" y="256"/>
                  </a:lnTo>
                  <a:lnTo>
                    <a:pt x="36" y="236"/>
                  </a:lnTo>
                  <a:lnTo>
                    <a:pt x="38" y="226"/>
                  </a:lnTo>
                  <a:lnTo>
                    <a:pt x="40" y="214"/>
                  </a:lnTo>
                  <a:lnTo>
                    <a:pt x="40" y="208"/>
                  </a:lnTo>
                  <a:lnTo>
                    <a:pt x="44" y="202"/>
                  </a:lnTo>
                  <a:lnTo>
                    <a:pt x="46" y="206"/>
                  </a:lnTo>
                  <a:lnTo>
                    <a:pt x="48" y="208"/>
                  </a:lnTo>
                  <a:lnTo>
                    <a:pt x="48" y="210"/>
                  </a:lnTo>
                  <a:lnTo>
                    <a:pt x="52" y="208"/>
                  </a:lnTo>
                  <a:lnTo>
                    <a:pt x="54" y="206"/>
                  </a:lnTo>
                  <a:lnTo>
                    <a:pt x="56" y="202"/>
                  </a:lnTo>
                  <a:lnTo>
                    <a:pt x="58" y="198"/>
                  </a:lnTo>
                  <a:lnTo>
                    <a:pt x="62" y="196"/>
                  </a:lnTo>
                  <a:lnTo>
                    <a:pt x="70" y="194"/>
                  </a:lnTo>
                  <a:lnTo>
                    <a:pt x="76" y="190"/>
                  </a:lnTo>
                  <a:lnTo>
                    <a:pt x="78" y="188"/>
                  </a:lnTo>
                  <a:lnTo>
                    <a:pt x="82" y="186"/>
                  </a:lnTo>
                  <a:lnTo>
                    <a:pt x="86" y="182"/>
                  </a:lnTo>
                  <a:lnTo>
                    <a:pt x="94" y="178"/>
                  </a:lnTo>
                  <a:lnTo>
                    <a:pt x="102" y="176"/>
                  </a:lnTo>
                  <a:lnTo>
                    <a:pt x="110" y="174"/>
                  </a:lnTo>
                  <a:lnTo>
                    <a:pt x="118" y="172"/>
                  </a:lnTo>
                  <a:lnTo>
                    <a:pt x="128" y="168"/>
                  </a:lnTo>
                  <a:lnTo>
                    <a:pt x="138" y="166"/>
                  </a:lnTo>
                  <a:lnTo>
                    <a:pt x="146" y="166"/>
                  </a:lnTo>
                  <a:lnTo>
                    <a:pt x="156" y="164"/>
                  </a:lnTo>
                  <a:lnTo>
                    <a:pt x="162" y="162"/>
                  </a:lnTo>
                  <a:lnTo>
                    <a:pt x="168" y="152"/>
                  </a:lnTo>
                  <a:lnTo>
                    <a:pt x="180" y="13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2" name="Freeform 237"/>
            <p:cNvSpPr>
              <a:spLocks noChangeAspect="1"/>
            </p:cNvSpPr>
            <p:nvPr/>
          </p:nvSpPr>
          <p:spPr bwMode="auto">
            <a:xfrm>
              <a:off x="4695" y="2352"/>
              <a:ext cx="19" cy="10"/>
            </a:xfrm>
            <a:custGeom>
              <a:avLst/>
              <a:gdLst>
                <a:gd name="T0" fmla="*/ 0 w 20"/>
                <a:gd name="T1" fmla="*/ 0 h 10"/>
                <a:gd name="T2" fmla="*/ 0 w 20"/>
                <a:gd name="T3" fmla="*/ 8 h 10"/>
                <a:gd name="T4" fmla="*/ 4 w 20"/>
                <a:gd name="T5" fmla="*/ 10 h 10"/>
                <a:gd name="T6" fmla="*/ 10 w 20"/>
                <a:gd name="T7" fmla="*/ 10 h 10"/>
                <a:gd name="T8" fmla="*/ 14 w 20"/>
                <a:gd name="T9" fmla="*/ 10 h 10"/>
                <a:gd name="T10" fmla="*/ 16 w 20"/>
                <a:gd name="T11" fmla="*/ 6 h 10"/>
                <a:gd name="T12" fmla="*/ 20 w 20"/>
                <a:gd name="T13" fmla="*/ 2 h 10"/>
                <a:gd name="T14" fmla="*/ 16 w 20"/>
                <a:gd name="T15" fmla="*/ 0 h 10"/>
                <a:gd name="T16" fmla="*/ 10 w 20"/>
                <a:gd name="T17" fmla="*/ 0 h 10"/>
                <a:gd name="T18" fmla="*/ 0 w 2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0"/>
                <a:gd name="T32" fmla="*/ 20 w 2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0">
                  <a:moveTo>
                    <a:pt x="0" y="0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3" name="Freeform 238"/>
            <p:cNvSpPr>
              <a:spLocks noChangeAspect="1"/>
            </p:cNvSpPr>
            <p:nvPr/>
          </p:nvSpPr>
          <p:spPr bwMode="auto">
            <a:xfrm>
              <a:off x="4730" y="2854"/>
              <a:ext cx="62" cy="54"/>
            </a:xfrm>
            <a:custGeom>
              <a:avLst/>
              <a:gdLst>
                <a:gd name="T0" fmla="*/ 18 w 66"/>
                <a:gd name="T1" fmla="*/ 2 h 58"/>
                <a:gd name="T2" fmla="*/ 24 w 66"/>
                <a:gd name="T3" fmla="*/ 8 h 58"/>
                <a:gd name="T4" fmla="*/ 28 w 66"/>
                <a:gd name="T5" fmla="*/ 10 h 58"/>
                <a:gd name="T6" fmla="*/ 32 w 66"/>
                <a:gd name="T7" fmla="*/ 12 h 58"/>
                <a:gd name="T8" fmla="*/ 40 w 66"/>
                <a:gd name="T9" fmla="*/ 12 h 58"/>
                <a:gd name="T10" fmla="*/ 46 w 66"/>
                <a:gd name="T11" fmla="*/ 10 h 58"/>
                <a:gd name="T12" fmla="*/ 58 w 66"/>
                <a:gd name="T13" fmla="*/ 6 h 58"/>
                <a:gd name="T14" fmla="*/ 66 w 66"/>
                <a:gd name="T15" fmla="*/ 6 h 58"/>
                <a:gd name="T16" fmla="*/ 66 w 66"/>
                <a:gd name="T17" fmla="*/ 8 h 58"/>
                <a:gd name="T18" fmla="*/ 64 w 66"/>
                <a:gd name="T19" fmla="*/ 12 h 58"/>
                <a:gd name="T20" fmla="*/ 60 w 66"/>
                <a:gd name="T21" fmla="*/ 16 h 58"/>
                <a:gd name="T22" fmla="*/ 56 w 66"/>
                <a:gd name="T23" fmla="*/ 24 h 58"/>
                <a:gd name="T24" fmla="*/ 54 w 66"/>
                <a:gd name="T25" fmla="*/ 32 h 58"/>
                <a:gd name="T26" fmla="*/ 50 w 66"/>
                <a:gd name="T27" fmla="*/ 34 h 58"/>
                <a:gd name="T28" fmla="*/ 46 w 66"/>
                <a:gd name="T29" fmla="*/ 36 h 58"/>
                <a:gd name="T30" fmla="*/ 42 w 66"/>
                <a:gd name="T31" fmla="*/ 42 h 58"/>
                <a:gd name="T32" fmla="*/ 38 w 66"/>
                <a:gd name="T33" fmla="*/ 48 h 58"/>
                <a:gd name="T34" fmla="*/ 34 w 66"/>
                <a:gd name="T35" fmla="*/ 50 h 58"/>
                <a:gd name="T36" fmla="*/ 32 w 66"/>
                <a:gd name="T37" fmla="*/ 52 h 58"/>
                <a:gd name="T38" fmla="*/ 30 w 66"/>
                <a:gd name="T39" fmla="*/ 50 h 58"/>
                <a:gd name="T40" fmla="*/ 28 w 66"/>
                <a:gd name="T41" fmla="*/ 46 h 58"/>
                <a:gd name="T42" fmla="*/ 18 w 66"/>
                <a:gd name="T43" fmla="*/ 54 h 58"/>
                <a:gd name="T44" fmla="*/ 16 w 66"/>
                <a:gd name="T45" fmla="*/ 56 h 58"/>
                <a:gd name="T46" fmla="*/ 10 w 66"/>
                <a:gd name="T47" fmla="*/ 58 h 58"/>
                <a:gd name="T48" fmla="*/ 4 w 66"/>
                <a:gd name="T49" fmla="*/ 56 h 58"/>
                <a:gd name="T50" fmla="*/ 0 w 66"/>
                <a:gd name="T51" fmla="*/ 52 h 58"/>
                <a:gd name="T52" fmla="*/ 0 w 66"/>
                <a:gd name="T53" fmla="*/ 48 h 58"/>
                <a:gd name="T54" fmla="*/ 0 w 66"/>
                <a:gd name="T55" fmla="*/ 42 h 58"/>
                <a:gd name="T56" fmla="*/ 0 w 66"/>
                <a:gd name="T57" fmla="*/ 38 h 58"/>
                <a:gd name="T58" fmla="*/ 2 w 66"/>
                <a:gd name="T59" fmla="*/ 36 h 58"/>
                <a:gd name="T60" fmla="*/ 6 w 66"/>
                <a:gd name="T61" fmla="*/ 32 h 58"/>
                <a:gd name="T62" fmla="*/ 8 w 66"/>
                <a:gd name="T63" fmla="*/ 32 h 58"/>
                <a:gd name="T64" fmla="*/ 8 w 66"/>
                <a:gd name="T65" fmla="*/ 28 h 58"/>
                <a:gd name="T66" fmla="*/ 6 w 66"/>
                <a:gd name="T67" fmla="*/ 20 h 58"/>
                <a:gd name="T68" fmla="*/ 8 w 66"/>
                <a:gd name="T69" fmla="*/ 16 h 58"/>
                <a:gd name="T70" fmla="*/ 12 w 66"/>
                <a:gd name="T71" fmla="*/ 8 h 58"/>
                <a:gd name="T72" fmla="*/ 18 w 66"/>
                <a:gd name="T73" fmla="*/ 0 h 58"/>
                <a:gd name="T74" fmla="*/ 18 w 66"/>
                <a:gd name="T75" fmla="*/ 4 h 58"/>
                <a:gd name="T76" fmla="*/ 18 w 66"/>
                <a:gd name="T77" fmla="*/ 2 h 5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58"/>
                <a:gd name="T119" fmla="*/ 66 w 66"/>
                <a:gd name="T120" fmla="*/ 58 h 5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58">
                  <a:moveTo>
                    <a:pt x="18" y="2"/>
                  </a:moveTo>
                  <a:lnTo>
                    <a:pt x="24" y="8"/>
                  </a:lnTo>
                  <a:lnTo>
                    <a:pt x="28" y="10"/>
                  </a:lnTo>
                  <a:lnTo>
                    <a:pt x="32" y="12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6" y="36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0"/>
                  </a:lnTo>
                  <a:lnTo>
                    <a:pt x="28" y="46"/>
                  </a:lnTo>
                  <a:lnTo>
                    <a:pt x="18" y="54"/>
                  </a:lnTo>
                  <a:lnTo>
                    <a:pt x="16" y="56"/>
                  </a:lnTo>
                  <a:lnTo>
                    <a:pt x="10" y="58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4" name="Freeform 239"/>
            <p:cNvSpPr>
              <a:spLocks noChangeAspect="1"/>
            </p:cNvSpPr>
            <p:nvPr/>
          </p:nvSpPr>
          <p:spPr bwMode="auto">
            <a:xfrm>
              <a:off x="4676" y="2772"/>
              <a:ext cx="21" cy="8"/>
            </a:xfrm>
            <a:custGeom>
              <a:avLst/>
              <a:gdLst>
                <a:gd name="T0" fmla="*/ 8 w 22"/>
                <a:gd name="T1" fmla="*/ 2 h 8"/>
                <a:gd name="T2" fmla="*/ 4 w 22"/>
                <a:gd name="T3" fmla="*/ 2 h 8"/>
                <a:gd name="T4" fmla="*/ 2 w 22"/>
                <a:gd name="T5" fmla="*/ 4 h 8"/>
                <a:gd name="T6" fmla="*/ 0 w 22"/>
                <a:gd name="T7" fmla="*/ 6 h 8"/>
                <a:gd name="T8" fmla="*/ 4 w 22"/>
                <a:gd name="T9" fmla="*/ 8 h 8"/>
                <a:gd name="T10" fmla="*/ 8 w 22"/>
                <a:gd name="T11" fmla="*/ 8 h 8"/>
                <a:gd name="T12" fmla="*/ 12 w 22"/>
                <a:gd name="T13" fmla="*/ 8 h 8"/>
                <a:gd name="T14" fmla="*/ 16 w 22"/>
                <a:gd name="T15" fmla="*/ 6 h 8"/>
                <a:gd name="T16" fmla="*/ 22 w 22"/>
                <a:gd name="T17" fmla="*/ 2 h 8"/>
                <a:gd name="T18" fmla="*/ 20 w 22"/>
                <a:gd name="T19" fmla="*/ 0 h 8"/>
                <a:gd name="T20" fmla="*/ 16 w 22"/>
                <a:gd name="T21" fmla="*/ 0 h 8"/>
                <a:gd name="T22" fmla="*/ 8 w 22"/>
                <a:gd name="T23" fmla="*/ 2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8"/>
                <a:gd name="T38" fmla="*/ 22 w 22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8">
                  <a:moveTo>
                    <a:pt x="8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5" name="Group 240"/>
          <p:cNvGrpSpPr>
            <a:grpSpLocks/>
          </p:cNvGrpSpPr>
          <p:nvPr/>
        </p:nvGrpSpPr>
        <p:grpSpPr bwMode="auto">
          <a:xfrm>
            <a:off x="6891338" y="3991900"/>
            <a:ext cx="468312" cy="165763"/>
            <a:chOff x="4248" y="2039"/>
            <a:chExt cx="295" cy="106"/>
          </a:xfrm>
          <a:solidFill>
            <a:srgbClr val="00B0F0"/>
          </a:solidFill>
        </p:grpSpPr>
        <p:sp>
          <p:nvSpPr>
            <p:cNvPr id="546" name="Freeform 241"/>
            <p:cNvSpPr>
              <a:spLocks noChangeAspect="1"/>
            </p:cNvSpPr>
            <p:nvPr/>
          </p:nvSpPr>
          <p:spPr bwMode="auto">
            <a:xfrm>
              <a:off x="4400" y="2039"/>
              <a:ext cx="143" cy="106"/>
            </a:xfrm>
            <a:custGeom>
              <a:avLst/>
              <a:gdLst>
                <a:gd name="T0" fmla="*/ 68 w 152"/>
                <a:gd name="T1" fmla="*/ 62 h 112"/>
                <a:gd name="T2" fmla="*/ 68 w 152"/>
                <a:gd name="T3" fmla="*/ 58 h 112"/>
                <a:gd name="T4" fmla="*/ 70 w 152"/>
                <a:gd name="T5" fmla="*/ 56 h 112"/>
                <a:gd name="T6" fmla="*/ 74 w 152"/>
                <a:gd name="T7" fmla="*/ 54 h 112"/>
                <a:gd name="T8" fmla="*/ 70 w 152"/>
                <a:gd name="T9" fmla="*/ 48 h 112"/>
                <a:gd name="T10" fmla="*/ 76 w 152"/>
                <a:gd name="T11" fmla="*/ 42 h 112"/>
                <a:gd name="T12" fmla="*/ 86 w 152"/>
                <a:gd name="T13" fmla="*/ 40 h 112"/>
                <a:gd name="T14" fmla="*/ 92 w 152"/>
                <a:gd name="T15" fmla="*/ 26 h 112"/>
                <a:gd name="T16" fmla="*/ 106 w 152"/>
                <a:gd name="T17" fmla="*/ 4 h 112"/>
                <a:gd name="T18" fmla="*/ 114 w 152"/>
                <a:gd name="T19" fmla="*/ 0 h 112"/>
                <a:gd name="T20" fmla="*/ 122 w 152"/>
                <a:gd name="T21" fmla="*/ 8 h 112"/>
                <a:gd name="T22" fmla="*/ 124 w 152"/>
                <a:gd name="T23" fmla="*/ 20 h 112"/>
                <a:gd name="T24" fmla="*/ 138 w 152"/>
                <a:gd name="T25" fmla="*/ 26 h 112"/>
                <a:gd name="T26" fmla="*/ 152 w 152"/>
                <a:gd name="T27" fmla="*/ 28 h 112"/>
                <a:gd name="T28" fmla="*/ 150 w 152"/>
                <a:gd name="T29" fmla="*/ 34 h 112"/>
                <a:gd name="T30" fmla="*/ 140 w 152"/>
                <a:gd name="T31" fmla="*/ 36 h 112"/>
                <a:gd name="T32" fmla="*/ 132 w 152"/>
                <a:gd name="T33" fmla="*/ 38 h 112"/>
                <a:gd name="T34" fmla="*/ 138 w 152"/>
                <a:gd name="T35" fmla="*/ 44 h 112"/>
                <a:gd name="T36" fmla="*/ 132 w 152"/>
                <a:gd name="T37" fmla="*/ 48 h 112"/>
                <a:gd name="T38" fmla="*/ 122 w 152"/>
                <a:gd name="T39" fmla="*/ 60 h 112"/>
                <a:gd name="T40" fmla="*/ 106 w 152"/>
                <a:gd name="T41" fmla="*/ 56 h 112"/>
                <a:gd name="T42" fmla="*/ 94 w 152"/>
                <a:gd name="T43" fmla="*/ 56 h 112"/>
                <a:gd name="T44" fmla="*/ 82 w 152"/>
                <a:gd name="T45" fmla="*/ 64 h 112"/>
                <a:gd name="T46" fmla="*/ 74 w 152"/>
                <a:gd name="T47" fmla="*/ 82 h 112"/>
                <a:gd name="T48" fmla="*/ 70 w 152"/>
                <a:gd name="T49" fmla="*/ 104 h 112"/>
                <a:gd name="T50" fmla="*/ 64 w 152"/>
                <a:gd name="T51" fmla="*/ 108 h 112"/>
                <a:gd name="T52" fmla="*/ 56 w 152"/>
                <a:gd name="T53" fmla="*/ 104 h 112"/>
                <a:gd name="T54" fmla="*/ 48 w 152"/>
                <a:gd name="T55" fmla="*/ 98 h 112"/>
                <a:gd name="T56" fmla="*/ 42 w 152"/>
                <a:gd name="T57" fmla="*/ 100 h 112"/>
                <a:gd name="T58" fmla="*/ 28 w 152"/>
                <a:gd name="T59" fmla="*/ 108 h 112"/>
                <a:gd name="T60" fmla="*/ 20 w 152"/>
                <a:gd name="T61" fmla="*/ 112 h 112"/>
                <a:gd name="T62" fmla="*/ 8 w 152"/>
                <a:gd name="T63" fmla="*/ 108 h 112"/>
                <a:gd name="T64" fmla="*/ 0 w 152"/>
                <a:gd name="T65" fmla="*/ 104 h 112"/>
                <a:gd name="T66" fmla="*/ 0 w 152"/>
                <a:gd name="T67" fmla="*/ 92 h 112"/>
                <a:gd name="T68" fmla="*/ 0 w 152"/>
                <a:gd name="T69" fmla="*/ 94 h 112"/>
                <a:gd name="T70" fmla="*/ 8 w 152"/>
                <a:gd name="T71" fmla="*/ 100 h 112"/>
                <a:gd name="T72" fmla="*/ 20 w 152"/>
                <a:gd name="T73" fmla="*/ 90 h 112"/>
                <a:gd name="T74" fmla="*/ 30 w 152"/>
                <a:gd name="T75" fmla="*/ 78 h 112"/>
                <a:gd name="T76" fmla="*/ 46 w 152"/>
                <a:gd name="T77" fmla="*/ 72 h 112"/>
                <a:gd name="T78" fmla="*/ 54 w 152"/>
                <a:gd name="T79" fmla="*/ 66 h 112"/>
                <a:gd name="T80" fmla="*/ 58 w 152"/>
                <a:gd name="T81" fmla="*/ 58 h 1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12"/>
                <a:gd name="T125" fmla="*/ 152 w 152"/>
                <a:gd name="T126" fmla="*/ 112 h 1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12">
                  <a:moveTo>
                    <a:pt x="58" y="58"/>
                  </a:moveTo>
                  <a:lnTo>
                    <a:pt x="68" y="62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68" y="54"/>
                  </a:lnTo>
                  <a:lnTo>
                    <a:pt x="70" y="56"/>
                  </a:lnTo>
                  <a:lnTo>
                    <a:pt x="74" y="58"/>
                  </a:lnTo>
                  <a:lnTo>
                    <a:pt x="74" y="54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76" y="42"/>
                  </a:lnTo>
                  <a:lnTo>
                    <a:pt x="80" y="40"/>
                  </a:lnTo>
                  <a:lnTo>
                    <a:pt x="86" y="40"/>
                  </a:lnTo>
                  <a:lnTo>
                    <a:pt x="88" y="36"/>
                  </a:lnTo>
                  <a:lnTo>
                    <a:pt x="92" y="26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2"/>
                  </a:lnTo>
                  <a:lnTo>
                    <a:pt x="122" y="8"/>
                  </a:lnTo>
                  <a:lnTo>
                    <a:pt x="124" y="14"/>
                  </a:lnTo>
                  <a:lnTo>
                    <a:pt x="124" y="20"/>
                  </a:lnTo>
                  <a:lnTo>
                    <a:pt x="132" y="22"/>
                  </a:lnTo>
                  <a:lnTo>
                    <a:pt x="138" y="26"/>
                  </a:lnTo>
                  <a:lnTo>
                    <a:pt x="144" y="26"/>
                  </a:lnTo>
                  <a:lnTo>
                    <a:pt x="152" y="28"/>
                  </a:lnTo>
                  <a:lnTo>
                    <a:pt x="152" y="32"/>
                  </a:lnTo>
                  <a:lnTo>
                    <a:pt x="150" y="34"/>
                  </a:lnTo>
                  <a:lnTo>
                    <a:pt x="148" y="36"/>
                  </a:lnTo>
                  <a:lnTo>
                    <a:pt x="140" y="36"/>
                  </a:lnTo>
                  <a:lnTo>
                    <a:pt x="134" y="36"/>
                  </a:lnTo>
                  <a:lnTo>
                    <a:pt x="132" y="38"/>
                  </a:lnTo>
                  <a:lnTo>
                    <a:pt x="130" y="40"/>
                  </a:lnTo>
                  <a:lnTo>
                    <a:pt x="138" y="44"/>
                  </a:lnTo>
                  <a:lnTo>
                    <a:pt x="138" y="46"/>
                  </a:lnTo>
                  <a:lnTo>
                    <a:pt x="132" y="48"/>
                  </a:lnTo>
                  <a:lnTo>
                    <a:pt x="124" y="54"/>
                  </a:lnTo>
                  <a:lnTo>
                    <a:pt x="122" y="60"/>
                  </a:lnTo>
                  <a:lnTo>
                    <a:pt x="112" y="58"/>
                  </a:lnTo>
                  <a:lnTo>
                    <a:pt x="106" y="56"/>
                  </a:lnTo>
                  <a:lnTo>
                    <a:pt x="100" y="56"/>
                  </a:lnTo>
                  <a:lnTo>
                    <a:pt x="94" y="56"/>
                  </a:lnTo>
                  <a:lnTo>
                    <a:pt x="88" y="60"/>
                  </a:lnTo>
                  <a:lnTo>
                    <a:pt x="82" y="64"/>
                  </a:lnTo>
                  <a:lnTo>
                    <a:pt x="78" y="70"/>
                  </a:lnTo>
                  <a:lnTo>
                    <a:pt x="74" y="82"/>
                  </a:lnTo>
                  <a:lnTo>
                    <a:pt x="70" y="96"/>
                  </a:lnTo>
                  <a:lnTo>
                    <a:pt x="70" y="104"/>
                  </a:lnTo>
                  <a:lnTo>
                    <a:pt x="68" y="108"/>
                  </a:lnTo>
                  <a:lnTo>
                    <a:pt x="64" y="108"/>
                  </a:lnTo>
                  <a:lnTo>
                    <a:pt x="60" y="106"/>
                  </a:lnTo>
                  <a:lnTo>
                    <a:pt x="56" y="104"/>
                  </a:lnTo>
                  <a:lnTo>
                    <a:pt x="52" y="100"/>
                  </a:lnTo>
                  <a:lnTo>
                    <a:pt x="48" y="98"/>
                  </a:lnTo>
                  <a:lnTo>
                    <a:pt x="44" y="98"/>
                  </a:lnTo>
                  <a:lnTo>
                    <a:pt x="42" y="100"/>
                  </a:lnTo>
                  <a:lnTo>
                    <a:pt x="36" y="106"/>
                  </a:lnTo>
                  <a:lnTo>
                    <a:pt x="28" y="108"/>
                  </a:lnTo>
                  <a:lnTo>
                    <a:pt x="26" y="110"/>
                  </a:lnTo>
                  <a:lnTo>
                    <a:pt x="20" y="112"/>
                  </a:lnTo>
                  <a:lnTo>
                    <a:pt x="14" y="110"/>
                  </a:lnTo>
                  <a:lnTo>
                    <a:pt x="8" y="108"/>
                  </a:lnTo>
                  <a:lnTo>
                    <a:pt x="2" y="106"/>
                  </a:lnTo>
                  <a:lnTo>
                    <a:pt x="0" y="104"/>
                  </a:lnTo>
                  <a:lnTo>
                    <a:pt x="0" y="10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96"/>
                  </a:lnTo>
                  <a:lnTo>
                    <a:pt x="8" y="100"/>
                  </a:lnTo>
                  <a:lnTo>
                    <a:pt x="20" y="100"/>
                  </a:lnTo>
                  <a:lnTo>
                    <a:pt x="20" y="90"/>
                  </a:lnTo>
                  <a:lnTo>
                    <a:pt x="26" y="82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46" y="72"/>
                  </a:lnTo>
                  <a:lnTo>
                    <a:pt x="50" y="70"/>
                  </a:lnTo>
                  <a:lnTo>
                    <a:pt x="54" y="66"/>
                  </a:lnTo>
                  <a:lnTo>
                    <a:pt x="60" y="56"/>
                  </a:lnTo>
                  <a:lnTo>
                    <a:pt x="58" y="5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7" name="Freeform 242"/>
            <p:cNvSpPr>
              <a:spLocks noChangeAspect="1"/>
            </p:cNvSpPr>
            <p:nvPr/>
          </p:nvSpPr>
          <p:spPr bwMode="auto">
            <a:xfrm>
              <a:off x="4248" y="2047"/>
              <a:ext cx="68" cy="96"/>
            </a:xfrm>
            <a:custGeom>
              <a:avLst/>
              <a:gdLst>
                <a:gd name="T0" fmla="*/ 42 w 72"/>
                <a:gd name="T1" fmla="*/ 12 h 102"/>
                <a:gd name="T2" fmla="*/ 34 w 72"/>
                <a:gd name="T3" fmla="*/ 12 h 102"/>
                <a:gd name="T4" fmla="*/ 32 w 72"/>
                <a:gd name="T5" fmla="*/ 18 h 102"/>
                <a:gd name="T6" fmla="*/ 30 w 72"/>
                <a:gd name="T7" fmla="*/ 18 h 102"/>
                <a:gd name="T8" fmla="*/ 26 w 72"/>
                <a:gd name="T9" fmla="*/ 18 h 102"/>
                <a:gd name="T10" fmla="*/ 22 w 72"/>
                <a:gd name="T11" fmla="*/ 18 h 102"/>
                <a:gd name="T12" fmla="*/ 20 w 72"/>
                <a:gd name="T13" fmla="*/ 18 h 102"/>
                <a:gd name="T14" fmla="*/ 14 w 72"/>
                <a:gd name="T15" fmla="*/ 10 h 102"/>
                <a:gd name="T16" fmla="*/ 10 w 72"/>
                <a:gd name="T17" fmla="*/ 4 h 102"/>
                <a:gd name="T18" fmla="*/ 6 w 72"/>
                <a:gd name="T19" fmla="*/ 0 h 102"/>
                <a:gd name="T20" fmla="*/ 0 w 72"/>
                <a:gd name="T21" fmla="*/ 0 h 102"/>
                <a:gd name="T22" fmla="*/ 2 w 72"/>
                <a:gd name="T23" fmla="*/ 8 h 102"/>
                <a:gd name="T24" fmla="*/ 4 w 72"/>
                <a:gd name="T25" fmla="*/ 14 h 102"/>
                <a:gd name="T26" fmla="*/ 6 w 72"/>
                <a:gd name="T27" fmla="*/ 24 h 102"/>
                <a:gd name="T28" fmla="*/ 10 w 72"/>
                <a:gd name="T29" fmla="*/ 36 h 102"/>
                <a:gd name="T30" fmla="*/ 14 w 72"/>
                <a:gd name="T31" fmla="*/ 46 h 102"/>
                <a:gd name="T32" fmla="*/ 18 w 72"/>
                <a:gd name="T33" fmla="*/ 54 h 102"/>
                <a:gd name="T34" fmla="*/ 34 w 72"/>
                <a:gd name="T35" fmla="*/ 72 h 102"/>
                <a:gd name="T36" fmla="*/ 50 w 72"/>
                <a:gd name="T37" fmla="*/ 86 h 102"/>
                <a:gd name="T38" fmla="*/ 58 w 72"/>
                <a:gd name="T39" fmla="*/ 96 h 102"/>
                <a:gd name="T40" fmla="*/ 66 w 72"/>
                <a:gd name="T41" fmla="*/ 102 h 102"/>
                <a:gd name="T42" fmla="*/ 68 w 72"/>
                <a:gd name="T43" fmla="*/ 100 h 102"/>
                <a:gd name="T44" fmla="*/ 70 w 72"/>
                <a:gd name="T45" fmla="*/ 100 h 102"/>
                <a:gd name="T46" fmla="*/ 72 w 72"/>
                <a:gd name="T47" fmla="*/ 96 h 102"/>
                <a:gd name="T48" fmla="*/ 72 w 72"/>
                <a:gd name="T49" fmla="*/ 90 h 102"/>
                <a:gd name="T50" fmla="*/ 70 w 72"/>
                <a:gd name="T51" fmla="*/ 84 h 102"/>
                <a:gd name="T52" fmla="*/ 66 w 72"/>
                <a:gd name="T53" fmla="*/ 74 h 102"/>
                <a:gd name="T54" fmla="*/ 62 w 72"/>
                <a:gd name="T55" fmla="*/ 68 h 102"/>
                <a:gd name="T56" fmla="*/ 60 w 72"/>
                <a:gd name="T57" fmla="*/ 64 h 102"/>
                <a:gd name="T58" fmla="*/ 58 w 72"/>
                <a:gd name="T59" fmla="*/ 60 h 102"/>
                <a:gd name="T60" fmla="*/ 58 w 72"/>
                <a:gd name="T61" fmla="*/ 40 h 102"/>
                <a:gd name="T62" fmla="*/ 58 w 72"/>
                <a:gd name="T63" fmla="*/ 32 h 102"/>
                <a:gd name="T64" fmla="*/ 52 w 72"/>
                <a:gd name="T65" fmla="*/ 24 h 102"/>
                <a:gd name="T66" fmla="*/ 42 w 72"/>
                <a:gd name="T67" fmla="*/ 12 h 1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"/>
                <a:gd name="T103" fmla="*/ 0 h 102"/>
                <a:gd name="T104" fmla="*/ 72 w 72"/>
                <a:gd name="T105" fmla="*/ 102 h 10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" h="102">
                  <a:moveTo>
                    <a:pt x="42" y="12"/>
                  </a:moveTo>
                  <a:lnTo>
                    <a:pt x="34" y="12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4" y="10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4" y="14"/>
                  </a:lnTo>
                  <a:lnTo>
                    <a:pt x="6" y="24"/>
                  </a:lnTo>
                  <a:lnTo>
                    <a:pt x="10" y="36"/>
                  </a:lnTo>
                  <a:lnTo>
                    <a:pt x="14" y="46"/>
                  </a:lnTo>
                  <a:lnTo>
                    <a:pt x="18" y="54"/>
                  </a:lnTo>
                  <a:lnTo>
                    <a:pt x="34" y="72"/>
                  </a:lnTo>
                  <a:lnTo>
                    <a:pt x="50" y="86"/>
                  </a:lnTo>
                  <a:lnTo>
                    <a:pt x="58" y="96"/>
                  </a:lnTo>
                  <a:lnTo>
                    <a:pt x="66" y="102"/>
                  </a:lnTo>
                  <a:lnTo>
                    <a:pt x="68" y="100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90"/>
                  </a:lnTo>
                  <a:lnTo>
                    <a:pt x="70" y="84"/>
                  </a:lnTo>
                  <a:lnTo>
                    <a:pt x="66" y="74"/>
                  </a:lnTo>
                  <a:lnTo>
                    <a:pt x="62" y="68"/>
                  </a:lnTo>
                  <a:lnTo>
                    <a:pt x="60" y="64"/>
                  </a:lnTo>
                  <a:lnTo>
                    <a:pt x="58" y="60"/>
                  </a:lnTo>
                  <a:lnTo>
                    <a:pt x="58" y="40"/>
                  </a:lnTo>
                  <a:lnTo>
                    <a:pt x="58" y="32"/>
                  </a:lnTo>
                  <a:lnTo>
                    <a:pt x="52" y="24"/>
                  </a:lnTo>
                  <a:lnTo>
                    <a:pt x="42" y="1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48" name="Freeform 243"/>
          <p:cNvSpPr>
            <a:spLocks noChangeAspect="1"/>
          </p:cNvSpPr>
          <p:nvPr/>
        </p:nvSpPr>
        <p:spPr bwMode="auto">
          <a:xfrm>
            <a:off x="6831331" y="4168457"/>
            <a:ext cx="45719" cy="55882"/>
          </a:xfrm>
          <a:custGeom>
            <a:avLst/>
            <a:gdLst>
              <a:gd name="T0" fmla="*/ 6 w 10"/>
              <a:gd name="T1" fmla="*/ 0 h 12"/>
              <a:gd name="T2" fmla="*/ 6 w 10"/>
              <a:gd name="T3" fmla="*/ 6 h 12"/>
              <a:gd name="T4" fmla="*/ 10 w 10"/>
              <a:gd name="T5" fmla="*/ 8 h 12"/>
              <a:gd name="T6" fmla="*/ 10 w 10"/>
              <a:gd name="T7" fmla="*/ 12 h 12"/>
              <a:gd name="T8" fmla="*/ 6 w 10"/>
              <a:gd name="T9" fmla="*/ 12 h 12"/>
              <a:gd name="T10" fmla="*/ 4 w 10"/>
              <a:gd name="T11" fmla="*/ 10 h 12"/>
              <a:gd name="T12" fmla="*/ 2 w 10"/>
              <a:gd name="T13" fmla="*/ 8 h 12"/>
              <a:gd name="T14" fmla="*/ 0 w 10"/>
              <a:gd name="T15" fmla="*/ 4 h 12"/>
              <a:gd name="T16" fmla="*/ 2 w 10"/>
              <a:gd name="T17" fmla="*/ 0 h 12"/>
              <a:gd name="T18" fmla="*/ 4 w 10"/>
              <a:gd name="T19" fmla="*/ 0 h 12"/>
              <a:gd name="T20" fmla="*/ 6 w 10"/>
              <a:gd name="T21" fmla="*/ 0 h 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0"/>
              <a:gd name="T34" fmla="*/ 0 h 12"/>
              <a:gd name="T35" fmla="*/ 10 w 10"/>
              <a:gd name="T36" fmla="*/ 12 h 1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0" h="12">
                <a:moveTo>
                  <a:pt x="6" y="0"/>
                </a:moveTo>
                <a:lnTo>
                  <a:pt x="6" y="6"/>
                </a:lnTo>
                <a:lnTo>
                  <a:pt x="10" y="8"/>
                </a:lnTo>
                <a:lnTo>
                  <a:pt x="10" y="12"/>
                </a:lnTo>
                <a:lnTo>
                  <a:pt x="6" y="12"/>
                </a:lnTo>
                <a:lnTo>
                  <a:pt x="4" y="10"/>
                </a:lnTo>
                <a:lnTo>
                  <a:pt x="2" y="8"/>
                </a:lnTo>
                <a:lnTo>
                  <a:pt x="0" y="4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49" name="Group 244"/>
          <p:cNvGrpSpPr>
            <a:grpSpLocks/>
          </p:cNvGrpSpPr>
          <p:nvPr/>
        </p:nvGrpSpPr>
        <p:grpSpPr bwMode="auto">
          <a:xfrm>
            <a:off x="6775450" y="4034028"/>
            <a:ext cx="1095375" cy="431610"/>
            <a:chOff x="4175" y="2063"/>
            <a:chExt cx="690" cy="276"/>
          </a:xfrm>
          <a:solidFill>
            <a:srgbClr val="003399"/>
          </a:solidFill>
        </p:grpSpPr>
        <p:sp>
          <p:nvSpPr>
            <p:cNvPr id="550" name="Freeform 245"/>
            <p:cNvSpPr>
              <a:spLocks noChangeAspect="1"/>
            </p:cNvSpPr>
            <p:nvPr/>
          </p:nvSpPr>
          <p:spPr bwMode="auto">
            <a:xfrm>
              <a:off x="4714" y="2283"/>
              <a:ext cx="11" cy="19"/>
            </a:xfrm>
            <a:custGeom>
              <a:avLst/>
              <a:gdLst>
                <a:gd name="T0" fmla="*/ 6 w 12"/>
                <a:gd name="T1" fmla="*/ 2 h 20"/>
                <a:gd name="T2" fmla="*/ 8 w 12"/>
                <a:gd name="T3" fmla="*/ 2 h 20"/>
                <a:gd name="T4" fmla="*/ 8 w 12"/>
                <a:gd name="T5" fmla="*/ 0 h 20"/>
                <a:gd name="T6" fmla="*/ 10 w 12"/>
                <a:gd name="T7" fmla="*/ 2 h 20"/>
                <a:gd name="T8" fmla="*/ 12 w 12"/>
                <a:gd name="T9" fmla="*/ 4 h 20"/>
                <a:gd name="T10" fmla="*/ 10 w 12"/>
                <a:gd name="T11" fmla="*/ 6 h 20"/>
                <a:gd name="T12" fmla="*/ 8 w 12"/>
                <a:gd name="T13" fmla="*/ 12 h 20"/>
                <a:gd name="T14" fmla="*/ 0 w 12"/>
                <a:gd name="T15" fmla="*/ 20 h 20"/>
                <a:gd name="T16" fmla="*/ 0 w 12"/>
                <a:gd name="T17" fmla="*/ 10 h 20"/>
                <a:gd name="T18" fmla="*/ 2 w 12"/>
                <a:gd name="T19" fmla="*/ 6 h 20"/>
                <a:gd name="T20" fmla="*/ 4 w 12"/>
                <a:gd name="T21" fmla="*/ 4 h 20"/>
                <a:gd name="T22" fmla="*/ 6 w 12"/>
                <a:gd name="T23" fmla="*/ 2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20"/>
                <a:gd name="T38" fmla="*/ 12 w 12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20"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51" name="Group 246"/>
            <p:cNvGrpSpPr>
              <a:grpSpLocks/>
            </p:cNvGrpSpPr>
            <p:nvPr/>
          </p:nvGrpSpPr>
          <p:grpSpPr bwMode="auto">
            <a:xfrm>
              <a:off x="4175" y="2063"/>
              <a:ext cx="690" cy="276"/>
              <a:chOff x="4175" y="2063"/>
              <a:chExt cx="690" cy="276"/>
            </a:xfrm>
            <a:grpFill/>
          </p:grpSpPr>
          <p:sp>
            <p:nvSpPr>
              <p:cNvPr id="552" name="Freeform 247"/>
              <p:cNvSpPr>
                <a:spLocks noChangeAspect="1"/>
              </p:cNvSpPr>
              <p:nvPr/>
            </p:nvSpPr>
            <p:spPr bwMode="auto">
              <a:xfrm>
                <a:off x="4538" y="2131"/>
                <a:ext cx="93" cy="128"/>
              </a:xfrm>
              <a:custGeom>
                <a:avLst/>
                <a:gdLst>
                  <a:gd name="T0" fmla="*/ 12 w 100"/>
                  <a:gd name="T1" fmla="*/ 28 h 136"/>
                  <a:gd name="T2" fmla="*/ 18 w 100"/>
                  <a:gd name="T3" fmla="*/ 22 h 136"/>
                  <a:gd name="T4" fmla="*/ 28 w 100"/>
                  <a:gd name="T5" fmla="*/ 10 h 136"/>
                  <a:gd name="T6" fmla="*/ 34 w 100"/>
                  <a:gd name="T7" fmla="*/ 6 h 136"/>
                  <a:gd name="T8" fmla="*/ 38 w 100"/>
                  <a:gd name="T9" fmla="*/ 8 h 136"/>
                  <a:gd name="T10" fmla="*/ 60 w 100"/>
                  <a:gd name="T11" fmla="*/ 12 h 136"/>
                  <a:gd name="T12" fmla="*/ 84 w 100"/>
                  <a:gd name="T13" fmla="*/ 12 h 136"/>
                  <a:gd name="T14" fmla="*/ 90 w 100"/>
                  <a:gd name="T15" fmla="*/ 8 h 136"/>
                  <a:gd name="T16" fmla="*/ 100 w 100"/>
                  <a:gd name="T17" fmla="*/ 0 h 136"/>
                  <a:gd name="T18" fmla="*/ 90 w 100"/>
                  <a:gd name="T19" fmla="*/ 16 h 136"/>
                  <a:gd name="T20" fmla="*/ 82 w 100"/>
                  <a:gd name="T21" fmla="*/ 24 h 136"/>
                  <a:gd name="T22" fmla="*/ 70 w 100"/>
                  <a:gd name="T23" fmla="*/ 24 h 136"/>
                  <a:gd name="T24" fmla="*/ 26 w 100"/>
                  <a:gd name="T25" fmla="*/ 22 h 136"/>
                  <a:gd name="T26" fmla="*/ 22 w 100"/>
                  <a:gd name="T27" fmla="*/ 26 h 136"/>
                  <a:gd name="T28" fmla="*/ 22 w 100"/>
                  <a:gd name="T29" fmla="*/ 38 h 136"/>
                  <a:gd name="T30" fmla="*/ 28 w 100"/>
                  <a:gd name="T31" fmla="*/ 52 h 136"/>
                  <a:gd name="T32" fmla="*/ 34 w 100"/>
                  <a:gd name="T33" fmla="*/ 54 h 136"/>
                  <a:gd name="T34" fmla="*/ 40 w 100"/>
                  <a:gd name="T35" fmla="*/ 50 h 136"/>
                  <a:gd name="T36" fmla="*/ 54 w 100"/>
                  <a:gd name="T37" fmla="*/ 44 h 136"/>
                  <a:gd name="T38" fmla="*/ 68 w 100"/>
                  <a:gd name="T39" fmla="*/ 40 h 136"/>
                  <a:gd name="T40" fmla="*/ 72 w 100"/>
                  <a:gd name="T41" fmla="*/ 42 h 136"/>
                  <a:gd name="T42" fmla="*/ 62 w 100"/>
                  <a:gd name="T43" fmla="*/ 48 h 136"/>
                  <a:gd name="T44" fmla="*/ 50 w 100"/>
                  <a:gd name="T45" fmla="*/ 56 h 136"/>
                  <a:gd name="T46" fmla="*/ 44 w 100"/>
                  <a:gd name="T47" fmla="*/ 66 h 136"/>
                  <a:gd name="T48" fmla="*/ 48 w 100"/>
                  <a:gd name="T49" fmla="*/ 76 h 136"/>
                  <a:gd name="T50" fmla="*/ 54 w 100"/>
                  <a:gd name="T51" fmla="*/ 98 h 136"/>
                  <a:gd name="T52" fmla="*/ 60 w 100"/>
                  <a:gd name="T53" fmla="*/ 104 h 136"/>
                  <a:gd name="T54" fmla="*/ 64 w 100"/>
                  <a:gd name="T55" fmla="*/ 106 h 136"/>
                  <a:gd name="T56" fmla="*/ 54 w 100"/>
                  <a:gd name="T57" fmla="*/ 114 h 136"/>
                  <a:gd name="T58" fmla="*/ 44 w 100"/>
                  <a:gd name="T59" fmla="*/ 118 h 136"/>
                  <a:gd name="T60" fmla="*/ 32 w 100"/>
                  <a:gd name="T61" fmla="*/ 88 h 136"/>
                  <a:gd name="T62" fmla="*/ 32 w 100"/>
                  <a:gd name="T63" fmla="*/ 78 h 136"/>
                  <a:gd name="T64" fmla="*/ 24 w 100"/>
                  <a:gd name="T65" fmla="*/ 78 h 136"/>
                  <a:gd name="T66" fmla="*/ 22 w 100"/>
                  <a:gd name="T67" fmla="*/ 120 h 136"/>
                  <a:gd name="T68" fmla="*/ 18 w 100"/>
                  <a:gd name="T69" fmla="*/ 132 h 136"/>
                  <a:gd name="T70" fmla="*/ 8 w 100"/>
                  <a:gd name="T71" fmla="*/ 136 h 136"/>
                  <a:gd name="T72" fmla="*/ 6 w 100"/>
                  <a:gd name="T73" fmla="*/ 130 h 136"/>
                  <a:gd name="T74" fmla="*/ 6 w 100"/>
                  <a:gd name="T75" fmla="*/ 116 h 136"/>
                  <a:gd name="T76" fmla="*/ 10 w 100"/>
                  <a:gd name="T77" fmla="*/ 102 h 136"/>
                  <a:gd name="T78" fmla="*/ 4 w 100"/>
                  <a:gd name="T79" fmla="*/ 94 h 136"/>
                  <a:gd name="T80" fmla="*/ 0 w 100"/>
                  <a:gd name="T81" fmla="*/ 90 h 136"/>
                  <a:gd name="T82" fmla="*/ 4 w 100"/>
                  <a:gd name="T83" fmla="*/ 66 h 136"/>
                  <a:gd name="T84" fmla="*/ 12 w 100"/>
                  <a:gd name="T85" fmla="*/ 44 h 1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0"/>
                  <a:gd name="T130" fmla="*/ 0 h 136"/>
                  <a:gd name="T131" fmla="*/ 100 w 100"/>
                  <a:gd name="T132" fmla="*/ 136 h 1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0" h="136">
                    <a:moveTo>
                      <a:pt x="12" y="46"/>
                    </a:moveTo>
                    <a:lnTo>
                      <a:pt x="12" y="28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4" y="6"/>
                    </a:lnTo>
                    <a:lnTo>
                      <a:pt x="36" y="6"/>
                    </a:lnTo>
                    <a:lnTo>
                      <a:pt x="38" y="8"/>
                    </a:lnTo>
                    <a:lnTo>
                      <a:pt x="42" y="10"/>
                    </a:lnTo>
                    <a:lnTo>
                      <a:pt x="60" y="12"/>
                    </a:lnTo>
                    <a:lnTo>
                      <a:pt x="80" y="14"/>
                    </a:lnTo>
                    <a:lnTo>
                      <a:pt x="84" y="12"/>
                    </a:lnTo>
                    <a:lnTo>
                      <a:pt x="88" y="12"/>
                    </a:lnTo>
                    <a:lnTo>
                      <a:pt x="90" y="8"/>
                    </a:lnTo>
                    <a:lnTo>
                      <a:pt x="94" y="2"/>
                    </a:lnTo>
                    <a:lnTo>
                      <a:pt x="100" y="0"/>
                    </a:lnTo>
                    <a:lnTo>
                      <a:pt x="100" y="6"/>
                    </a:lnTo>
                    <a:lnTo>
                      <a:pt x="90" y="16"/>
                    </a:lnTo>
                    <a:lnTo>
                      <a:pt x="86" y="22"/>
                    </a:lnTo>
                    <a:lnTo>
                      <a:pt x="82" y="24"/>
                    </a:lnTo>
                    <a:lnTo>
                      <a:pt x="76" y="24"/>
                    </a:lnTo>
                    <a:lnTo>
                      <a:pt x="70" y="24"/>
                    </a:lnTo>
                    <a:lnTo>
                      <a:pt x="64" y="22"/>
                    </a:lnTo>
                    <a:lnTo>
                      <a:pt x="26" y="22"/>
                    </a:lnTo>
                    <a:lnTo>
                      <a:pt x="22" y="24"/>
                    </a:lnTo>
                    <a:lnTo>
                      <a:pt x="22" y="26"/>
                    </a:lnTo>
                    <a:lnTo>
                      <a:pt x="20" y="34"/>
                    </a:lnTo>
                    <a:lnTo>
                      <a:pt x="22" y="38"/>
                    </a:lnTo>
                    <a:lnTo>
                      <a:pt x="24" y="46"/>
                    </a:lnTo>
                    <a:lnTo>
                      <a:pt x="28" y="52"/>
                    </a:lnTo>
                    <a:lnTo>
                      <a:pt x="32" y="54"/>
                    </a:lnTo>
                    <a:lnTo>
                      <a:pt x="34" y="54"/>
                    </a:lnTo>
                    <a:lnTo>
                      <a:pt x="36" y="52"/>
                    </a:lnTo>
                    <a:lnTo>
                      <a:pt x="40" y="50"/>
                    </a:lnTo>
                    <a:lnTo>
                      <a:pt x="46" y="46"/>
                    </a:lnTo>
                    <a:lnTo>
                      <a:pt x="54" y="44"/>
                    </a:lnTo>
                    <a:lnTo>
                      <a:pt x="62" y="42"/>
                    </a:lnTo>
                    <a:lnTo>
                      <a:pt x="68" y="40"/>
                    </a:lnTo>
                    <a:lnTo>
                      <a:pt x="74" y="40"/>
                    </a:lnTo>
                    <a:lnTo>
                      <a:pt x="72" y="42"/>
                    </a:lnTo>
                    <a:lnTo>
                      <a:pt x="68" y="44"/>
                    </a:lnTo>
                    <a:lnTo>
                      <a:pt x="62" y="48"/>
                    </a:lnTo>
                    <a:lnTo>
                      <a:pt x="56" y="50"/>
                    </a:lnTo>
                    <a:lnTo>
                      <a:pt x="50" y="56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6" y="70"/>
                    </a:lnTo>
                    <a:lnTo>
                      <a:pt x="48" y="76"/>
                    </a:lnTo>
                    <a:lnTo>
                      <a:pt x="54" y="84"/>
                    </a:lnTo>
                    <a:lnTo>
                      <a:pt x="54" y="98"/>
                    </a:lnTo>
                    <a:lnTo>
                      <a:pt x="56" y="102"/>
                    </a:lnTo>
                    <a:lnTo>
                      <a:pt x="60" y="104"/>
                    </a:lnTo>
                    <a:lnTo>
                      <a:pt x="64" y="104"/>
                    </a:lnTo>
                    <a:lnTo>
                      <a:pt x="64" y="106"/>
                    </a:lnTo>
                    <a:lnTo>
                      <a:pt x="60" y="110"/>
                    </a:lnTo>
                    <a:lnTo>
                      <a:pt x="54" y="114"/>
                    </a:lnTo>
                    <a:lnTo>
                      <a:pt x="50" y="118"/>
                    </a:lnTo>
                    <a:lnTo>
                      <a:pt x="44" y="118"/>
                    </a:lnTo>
                    <a:lnTo>
                      <a:pt x="32" y="92"/>
                    </a:lnTo>
                    <a:lnTo>
                      <a:pt x="32" y="88"/>
                    </a:lnTo>
                    <a:lnTo>
                      <a:pt x="34" y="84"/>
                    </a:lnTo>
                    <a:lnTo>
                      <a:pt x="32" y="78"/>
                    </a:lnTo>
                    <a:lnTo>
                      <a:pt x="28" y="80"/>
                    </a:lnTo>
                    <a:lnTo>
                      <a:pt x="24" y="78"/>
                    </a:lnTo>
                    <a:lnTo>
                      <a:pt x="22" y="106"/>
                    </a:lnTo>
                    <a:lnTo>
                      <a:pt x="22" y="120"/>
                    </a:lnTo>
                    <a:lnTo>
                      <a:pt x="20" y="126"/>
                    </a:lnTo>
                    <a:lnTo>
                      <a:pt x="18" y="132"/>
                    </a:lnTo>
                    <a:lnTo>
                      <a:pt x="14" y="134"/>
                    </a:lnTo>
                    <a:lnTo>
                      <a:pt x="8" y="136"/>
                    </a:lnTo>
                    <a:lnTo>
                      <a:pt x="6" y="134"/>
                    </a:lnTo>
                    <a:lnTo>
                      <a:pt x="6" y="130"/>
                    </a:lnTo>
                    <a:lnTo>
                      <a:pt x="6" y="120"/>
                    </a:lnTo>
                    <a:lnTo>
                      <a:pt x="6" y="116"/>
                    </a:lnTo>
                    <a:lnTo>
                      <a:pt x="8" y="110"/>
                    </a:lnTo>
                    <a:lnTo>
                      <a:pt x="10" y="102"/>
                    </a:lnTo>
                    <a:lnTo>
                      <a:pt x="10" y="94"/>
                    </a:lnTo>
                    <a:lnTo>
                      <a:pt x="4" y="94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0" y="78"/>
                    </a:lnTo>
                    <a:lnTo>
                      <a:pt x="4" y="66"/>
                    </a:lnTo>
                    <a:lnTo>
                      <a:pt x="8" y="54"/>
                    </a:lnTo>
                    <a:lnTo>
                      <a:pt x="12" y="44"/>
                    </a:lnTo>
                    <a:lnTo>
                      <a:pt x="12" y="46"/>
                    </a:lnTo>
                    <a:close/>
                  </a:path>
                </a:pathLst>
              </a:custGeom>
              <a:grpFill/>
              <a:ln w="6350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53" name="Group 248"/>
              <p:cNvGrpSpPr>
                <a:grpSpLocks/>
              </p:cNvGrpSpPr>
              <p:nvPr/>
            </p:nvGrpSpPr>
            <p:grpSpPr bwMode="auto">
              <a:xfrm>
                <a:off x="4175" y="2063"/>
                <a:ext cx="690" cy="276"/>
                <a:chOff x="4175" y="2063"/>
                <a:chExt cx="690" cy="276"/>
              </a:xfrm>
              <a:grpFill/>
            </p:grpSpPr>
            <p:sp>
              <p:nvSpPr>
                <p:cNvPr id="554" name="Freeform 249"/>
                <p:cNvSpPr>
                  <a:spLocks noChangeAspect="1"/>
                </p:cNvSpPr>
                <p:nvPr/>
              </p:nvSpPr>
              <p:spPr bwMode="auto">
                <a:xfrm>
                  <a:off x="4175" y="2063"/>
                  <a:ext cx="165" cy="194"/>
                </a:xfrm>
                <a:custGeom>
                  <a:avLst/>
                  <a:gdLst>
                    <a:gd name="T0" fmla="*/ 36 w 176"/>
                    <a:gd name="T1" fmla="*/ 46 h 206"/>
                    <a:gd name="T2" fmla="*/ 22 w 176"/>
                    <a:gd name="T3" fmla="*/ 28 h 206"/>
                    <a:gd name="T4" fmla="*/ 6 w 176"/>
                    <a:gd name="T5" fmla="*/ 14 h 206"/>
                    <a:gd name="T6" fmla="*/ 0 w 176"/>
                    <a:gd name="T7" fmla="*/ 4 h 206"/>
                    <a:gd name="T8" fmla="*/ 4 w 176"/>
                    <a:gd name="T9" fmla="*/ 0 h 206"/>
                    <a:gd name="T10" fmla="*/ 10 w 176"/>
                    <a:gd name="T11" fmla="*/ 0 h 206"/>
                    <a:gd name="T12" fmla="*/ 18 w 176"/>
                    <a:gd name="T13" fmla="*/ 6 h 206"/>
                    <a:gd name="T14" fmla="*/ 36 w 176"/>
                    <a:gd name="T15" fmla="*/ 6 h 206"/>
                    <a:gd name="T16" fmla="*/ 44 w 176"/>
                    <a:gd name="T17" fmla="*/ 14 h 206"/>
                    <a:gd name="T18" fmla="*/ 52 w 176"/>
                    <a:gd name="T19" fmla="*/ 28 h 206"/>
                    <a:gd name="T20" fmla="*/ 62 w 176"/>
                    <a:gd name="T21" fmla="*/ 34 h 206"/>
                    <a:gd name="T22" fmla="*/ 70 w 176"/>
                    <a:gd name="T23" fmla="*/ 38 h 206"/>
                    <a:gd name="T24" fmla="*/ 82 w 176"/>
                    <a:gd name="T25" fmla="*/ 52 h 206"/>
                    <a:gd name="T26" fmla="*/ 90 w 176"/>
                    <a:gd name="T27" fmla="*/ 62 h 206"/>
                    <a:gd name="T28" fmla="*/ 98 w 176"/>
                    <a:gd name="T29" fmla="*/ 62 h 206"/>
                    <a:gd name="T30" fmla="*/ 108 w 176"/>
                    <a:gd name="T31" fmla="*/ 72 h 206"/>
                    <a:gd name="T32" fmla="*/ 120 w 176"/>
                    <a:gd name="T33" fmla="*/ 82 h 206"/>
                    <a:gd name="T34" fmla="*/ 124 w 176"/>
                    <a:gd name="T35" fmla="*/ 84 h 206"/>
                    <a:gd name="T36" fmla="*/ 128 w 176"/>
                    <a:gd name="T37" fmla="*/ 86 h 206"/>
                    <a:gd name="T38" fmla="*/ 124 w 176"/>
                    <a:gd name="T39" fmla="*/ 94 h 206"/>
                    <a:gd name="T40" fmla="*/ 140 w 176"/>
                    <a:gd name="T41" fmla="*/ 102 h 206"/>
                    <a:gd name="T42" fmla="*/ 138 w 176"/>
                    <a:gd name="T43" fmla="*/ 118 h 206"/>
                    <a:gd name="T44" fmla="*/ 146 w 176"/>
                    <a:gd name="T45" fmla="*/ 122 h 206"/>
                    <a:gd name="T46" fmla="*/ 152 w 176"/>
                    <a:gd name="T47" fmla="*/ 134 h 206"/>
                    <a:gd name="T48" fmla="*/ 152 w 176"/>
                    <a:gd name="T49" fmla="*/ 138 h 206"/>
                    <a:gd name="T50" fmla="*/ 158 w 176"/>
                    <a:gd name="T51" fmla="*/ 138 h 206"/>
                    <a:gd name="T52" fmla="*/ 162 w 176"/>
                    <a:gd name="T53" fmla="*/ 144 h 206"/>
                    <a:gd name="T54" fmla="*/ 174 w 176"/>
                    <a:gd name="T55" fmla="*/ 152 h 206"/>
                    <a:gd name="T56" fmla="*/ 174 w 176"/>
                    <a:gd name="T57" fmla="*/ 192 h 206"/>
                    <a:gd name="T58" fmla="*/ 170 w 176"/>
                    <a:gd name="T59" fmla="*/ 206 h 206"/>
                    <a:gd name="T60" fmla="*/ 160 w 176"/>
                    <a:gd name="T61" fmla="*/ 204 h 206"/>
                    <a:gd name="T62" fmla="*/ 152 w 176"/>
                    <a:gd name="T63" fmla="*/ 206 h 206"/>
                    <a:gd name="T64" fmla="*/ 146 w 176"/>
                    <a:gd name="T65" fmla="*/ 204 h 206"/>
                    <a:gd name="T66" fmla="*/ 140 w 176"/>
                    <a:gd name="T67" fmla="*/ 192 h 206"/>
                    <a:gd name="T68" fmla="*/ 124 w 176"/>
                    <a:gd name="T69" fmla="*/ 180 h 206"/>
                    <a:gd name="T70" fmla="*/ 112 w 176"/>
                    <a:gd name="T71" fmla="*/ 168 h 206"/>
                    <a:gd name="T72" fmla="*/ 98 w 176"/>
                    <a:gd name="T73" fmla="*/ 150 h 206"/>
                    <a:gd name="T74" fmla="*/ 94 w 176"/>
                    <a:gd name="T75" fmla="*/ 138 h 206"/>
                    <a:gd name="T76" fmla="*/ 82 w 176"/>
                    <a:gd name="T77" fmla="*/ 114 h 206"/>
                    <a:gd name="T78" fmla="*/ 66 w 176"/>
                    <a:gd name="T79" fmla="*/ 94 h 206"/>
                    <a:gd name="T80" fmla="*/ 64 w 176"/>
                    <a:gd name="T81" fmla="*/ 82 h 206"/>
                    <a:gd name="T82" fmla="*/ 60 w 176"/>
                    <a:gd name="T83" fmla="*/ 70 h 206"/>
                    <a:gd name="T84" fmla="*/ 48 w 176"/>
                    <a:gd name="T85" fmla="*/ 62 h 206"/>
                    <a:gd name="T86" fmla="*/ 40 w 176"/>
                    <a:gd name="T87" fmla="*/ 54 h 20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76"/>
                    <a:gd name="T133" fmla="*/ 0 h 206"/>
                    <a:gd name="T134" fmla="*/ 176 w 176"/>
                    <a:gd name="T135" fmla="*/ 206 h 20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76" h="206">
                      <a:moveTo>
                        <a:pt x="42" y="54"/>
                      </a:moveTo>
                      <a:lnTo>
                        <a:pt x="36" y="46"/>
                      </a:lnTo>
                      <a:lnTo>
                        <a:pt x="32" y="38"/>
                      </a:lnTo>
                      <a:lnTo>
                        <a:pt x="22" y="28"/>
                      </a:lnTo>
                      <a:lnTo>
                        <a:pt x="16" y="24"/>
                      </a:lnTo>
                      <a:lnTo>
                        <a:pt x="6" y="14"/>
                      </a:lnTo>
                      <a:lnTo>
                        <a:pt x="2" y="10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0" y="4"/>
                      </a:lnTo>
                      <a:lnTo>
                        <a:pt x="18" y="6"/>
                      </a:lnTo>
                      <a:lnTo>
                        <a:pt x="34" y="6"/>
                      </a:lnTo>
                      <a:lnTo>
                        <a:pt x="36" y="6"/>
                      </a:lnTo>
                      <a:lnTo>
                        <a:pt x="40" y="8"/>
                      </a:lnTo>
                      <a:lnTo>
                        <a:pt x="44" y="14"/>
                      </a:lnTo>
                      <a:lnTo>
                        <a:pt x="48" y="20"/>
                      </a:lnTo>
                      <a:lnTo>
                        <a:pt x="52" y="28"/>
                      </a:lnTo>
                      <a:lnTo>
                        <a:pt x="60" y="32"/>
                      </a:lnTo>
                      <a:lnTo>
                        <a:pt x="62" y="34"/>
                      </a:lnTo>
                      <a:lnTo>
                        <a:pt x="64" y="36"/>
                      </a:lnTo>
                      <a:lnTo>
                        <a:pt x="70" y="38"/>
                      </a:lnTo>
                      <a:lnTo>
                        <a:pt x="74" y="42"/>
                      </a:lnTo>
                      <a:lnTo>
                        <a:pt x="82" y="52"/>
                      </a:lnTo>
                      <a:lnTo>
                        <a:pt x="88" y="58"/>
                      </a:lnTo>
                      <a:lnTo>
                        <a:pt x="90" y="62"/>
                      </a:lnTo>
                      <a:lnTo>
                        <a:pt x="92" y="64"/>
                      </a:lnTo>
                      <a:lnTo>
                        <a:pt x="98" y="62"/>
                      </a:lnTo>
                      <a:lnTo>
                        <a:pt x="100" y="66"/>
                      </a:lnTo>
                      <a:lnTo>
                        <a:pt x="108" y="72"/>
                      </a:lnTo>
                      <a:lnTo>
                        <a:pt x="118" y="80"/>
                      </a:lnTo>
                      <a:lnTo>
                        <a:pt x="120" y="82"/>
                      </a:lnTo>
                      <a:lnTo>
                        <a:pt x="122" y="86"/>
                      </a:lnTo>
                      <a:lnTo>
                        <a:pt x="124" y="84"/>
                      </a:lnTo>
                      <a:lnTo>
                        <a:pt x="128" y="82"/>
                      </a:lnTo>
                      <a:lnTo>
                        <a:pt x="128" y="86"/>
                      </a:lnTo>
                      <a:lnTo>
                        <a:pt x="126" y="90"/>
                      </a:lnTo>
                      <a:lnTo>
                        <a:pt x="124" y="94"/>
                      </a:lnTo>
                      <a:lnTo>
                        <a:pt x="140" y="94"/>
                      </a:lnTo>
                      <a:lnTo>
                        <a:pt x="140" y="102"/>
                      </a:lnTo>
                      <a:lnTo>
                        <a:pt x="136" y="114"/>
                      </a:lnTo>
                      <a:lnTo>
                        <a:pt x="138" y="118"/>
                      </a:lnTo>
                      <a:lnTo>
                        <a:pt x="142" y="120"/>
                      </a:lnTo>
                      <a:lnTo>
                        <a:pt x="146" y="122"/>
                      </a:lnTo>
                      <a:lnTo>
                        <a:pt x="152" y="122"/>
                      </a:lnTo>
                      <a:lnTo>
                        <a:pt x="152" y="134"/>
                      </a:lnTo>
                      <a:lnTo>
                        <a:pt x="152" y="136"/>
                      </a:lnTo>
                      <a:lnTo>
                        <a:pt x="152" y="138"/>
                      </a:lnTo>
                      <a:lnTo>
                        <a:pt x="156" y="138"/>
                      </a:lnTo>
                      <a:lnTo>
                        <a:pt x="158" y="138"/>
                      </a:lnTo>
                      <a:lnTo>
                        <a:pt x="160" y="140"/>
                      </a:lnTo>
                      <a:lnTo>
                        <a:pt x="162" y="144"/>
                      </a:lnTo>
                      <a:lnTo>
                        <a:pt x="172" y="150"/>
                      </a:lnTo>
                      <a:lnTo>
                        <a:pt x="174" y="152"/>
                      </a:lnTo>
                      <a:lnTo>
                        <a:pt x="176" y="158"/>
                      </a:lnTo>
                      <a:lnTo>
                        <a:pt x="174" y="192"/>
                      </a:lnTo>
                      <a:lnTo>
                        <a:pt x="174" y="204"/>
                      </a:lnTo>
                      <a:lnTo>
                        <a:pt x="170" y="206"/>
                      </a:lnTo>
                      <a:lnTo>
                        <a:pt x="164" y="206"/>
                      </a:lnTo>
                      <a:lnTo>
                        <a:pt x="160" y="204"/>
                      </a:lnTo>
                      <a:lnTo>
                        <a:pt x="154" y="206"/>
                      </a:lnTo>
                      <a:lnTo>
                        <a:pt x="152" y="206"/>
                      </a:lnTo>
                      <a:lnTo>
                        <a:pt x="148" y="206"/>
                      </a:lnTo>
                      <a:lnTo>
                        <a:pt x="146" y="204"/>
                      </a:lnTo>
                      <a:lnTo>
                        <a:pt x="144" y="198"/>
                      </a:lnTo>
                      <a:lnTo>
                        <a:pt x="140" y="192"/>
                      </a:lnTo>
                      <a:lnTo>
                        <a:pt x="132" y="186"/>
                      </a:lnTo>
                      <a:lnTo>
                        <a:pt x="124" y="180"/>
                      </a:lnTo>
                      <a:lnTo>
                        <a:pt x="118" y="176"/>
                      </a:lnTo>
                      <a:lnTo>
                        <a:pt x="112" y="168"/>
                      </a:lnTo>
                      <a:lnTo>
                        <a:pt x="104" y="160"/>
                      </a:lnTo>
                      <a:lnTo>
                        <a:pt x="98" y="150"/>
                      </a:lnTo>
                      <a:lnTo>
                        <a:pt x="96" y="144"/>
                      </a:lnTo>
                      <a:lnTo>
                        <a:pt x="94" y="138"/>
                      </a:lnTo>
                      <a:lnTo>
                        <a:pt x="88" y="126"/>
                      </a:lnTo>
                      <a:lnTo>
                        <a:pt x="82" y="114"/>
                      </a:lnTo>
                      <a:lnTo>
                        <a:pt x="76" y="104"/>
                      </a:lnTo>
                      <a:lnTo>
                        <a:pt x="66" y="94"/>
                      </a:lnTo>
                      <a:lnTo>
                        <a:pt x="64" y="88"/>
                      </a:lnTo>
                      <a:lnTo>
                        <a:pt x="64" y="82"/>
                      </a:lnTo>
                      <a:lnTo>
                        <a:pt x="62" y="76"/>
                      </a:lnTo>
                      <a:lnTo>
                        <a:pt x="60" y="70"/>
                      </a:lnTo>
                      <a:lnTo>
                        <a:pt x="54" y="66"/>
                      </a:lnTo>
                      <a:lnTo>
                        <a:pt x="48" y="62"/>
                      </a:lnTo>
                      <a:lnTo>
                        <a:pt x="42" y="58"/>
                      </a:lnTo>
                      <a:lnTo>
                        <a:pt x="40" y="54"/>
                      </a:lnTo>
                      <a:lnTo>
                        <a:pt x="42" y="54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" name="Freeform 250"/>
                <p:cNvSpPr>
                  <a:spLocks noChangeAspect="1"/>
                </p:cNvSpPr>
                <p:nvPr/>
              </p:nvSpPr>
              <p:spPr bwMode="auto">
                <a:xfrm>
                  <a:off x="4388" y="2091"/>
                  <a:ext cx="150" cy="138"/>
                </a:xfrm>
                <a:custGeom>
                  <a:avLst/>
                  <a:gdLst>
                    <a:gd name="T0" fmla="*/ 126 w 160"/>
                    <a:gd name="T1" fmla="*/ 2 h 146"/>
                    <a:gd name="T2" fmla="*/ 114 w 160"/>
                    <a:gd name="T3" fmla="*/ 0 h 146"/>
                    <a:gd name="T4" fmla="*/ 102 w 160"/>
                    <a:gd name="T5" fmla="*/ 4 h 146"/>
                    <a:gd name="T6" fmla="*/ 92 w 160"/>
                    <a:gd name="T7" fmla="*/ 14 h 146"/>
                    <a:gd name="T8" fmla="*/ 84 w 160"/>
                    <a:gd name="T9" fmla="*/ 40 h 146"/>
                    <a:gd name="T10" fmla="*/ 82 w 160"/>
                    <a:gd name="T11" fmla="*/ 52 h 146"/>
                    <a:gd name="T12" fmla="*/ 74 w 160"/>
                    <a:gd name="T13" fmla="*/ 50 h 146"/>
                    <a:gd name="T14" fmla="*/ 66 w 160"/>
                    <a:gd name="T15" fmla="*/ 44 h 146"/>
                    <a:gd name="T16" fmla="*/ 58 w 160"/>
                    <a:gd name="T17" fmla="*/ 42 h 146"/>
                    <a:gd name="T18" fmla="*/ 50 w 160"/>
                    <a:gd name="T19" fmla="*/ 50 h 146"/>
                    <a:gd name="T20" fmla="*/ 40 w 160"/>
                    <a:gd name="T21" fmla="*/ 54 h 146"/>
                    <a:gd name="T22" fmla="*/ 28 w 160"/>
                    <a:gd name="T23" fmla="*/ 54 h 146"/>
                    <a:gd name="T24" fmla="*/ 16 w 160"/>
                    <a:gd name="T25" fmla="*/ 50 h 146"/>
                    <a:gd name="T26" fmla="*/ 14 w 160"/>
                    <a:gd name="T27" fmla="*/ 46 h 146"/>
                    <a:gd name="T28" fmla="*/ 14 w 160"/>
                    <a:gd name="T29" fmla="*/ 34 h 146"/>
                    <a:gd name="T30" fmla="*/ 4 w 160"/>
                    <a:gd name="T31" fmla="*/ 44 h 146"/>
                    <a:gd name="T32" fmla="*/ 0 w 160"/>
                    <a:gd name="T33" fmla="*/ 60 h 146"/>
                    <a:gd name="T34" fmla="*/ 4 w 160"/>
                    <a:gd name="T35" fmla="*/ 72 h 146"/>
                    <a:gd name="T36" fmla="*/ 2 w 160"/>
                    <a:gd name="T37" fmla="*/ 78 h 146"/>
                    <a:gd name="T38" fmla="*/ 8 w 160"/>
                    <a:gd name="T39" fmla="*/ 86 h 146"/>
                    <a:gd name="T40" fmla="*/ 10 w 160"/>
                    <a:gd name="T41" fmla="*/ 92 h 146"/>
                    <a:gd name="T42" fmla="*/ 18 w 160"/>
                    <a:gd name="T43" fmla="*/ 96 h 146"/>
                    <a:gd name="T44" fmla="*/ 18 w 160"/>
                    <a:gd name="T45" fmla="*/ 102 h 146"/>
                    <a:gd name="T46" fmla="*/ 16 w 160"/>
                    <a:gd name="T47" fmla="*/ 108 h 146"/>
                    <a:gd name="T48" fmla="*/ 18 w 160"/>
                    <a:gd name="T49" fmla="*/ 110 h 146"/>
                    <a:gd name="T50" fmla="*/ 20 w 160"/>
                    <a:gd name="T51" fmla="*/ 120 h 146"/>
                    <a:gd name="T52" fmla="*/ 28 w 160"/>
                    <a:gd name="T53" fmla="*/ 126 h 146"/>
                    <a:gd name="T54" fmla="*/ 42 w 160"/>
                    <a:gd name="T55" fmla="*/ 128 h 146"/>
                    <a:gd name="T56" fmla="*/ 44 w 160"/>
                    <a:gd name="T57" fmla="*/ 134 h 146"/>
                    <a:gd name="T58" fmla="*/ 54 w 160"/>
                    <a:gd name="T59" fmla="*/ 134 h 146"/>
                    <a:gd name="T60" fmla="*/ 62 w 160"/>
                    <a:gd name="T61" fmla="*/ 130 h 146"/>
                    <a:gd name="T62" fmla="*/ 72 w 160"/>
                    <a:gd name="T63" fmla="*/ 130 h 146"/>
                    <a:gd name="T64" fmla="*/ 82 w 160"/>
                    <a:gd name="T65" fmla="*/ 134 h 146"/>
                    <a:gd name="T66" fmla="*/ 88 w 160"/>
                    <a:gd name="T67" fmla="*/ 140 h 146"/>
                    <a:gd name="T68" fmla="*/ 88 w 160"/>
                    <a:gd name="T69" fmla="*/ 146 h 146"/>
                    <a:gd name="T70" fmla="*/ 98 w 160"/>
                    <a:gd name="T71" fmla="*/ 144 h 146"/>
                    <a:gd name="T72" fmla="*/ 112 w 160"/>
                    <a:gd name="T73" fmla="*/ 138 h 146"/>
                    <a:gd name="T74" fmla="*/ 120 w 160"/>
                    <a:gd name="T75" fmla="*/ 134 h 146"/>
                    <a:gd name="T76" fmla="*/ 116 w 160"/>
                    <a:gd name="T77" fmla="*/ 130 h 146"/>
                    <a:gd name="T78" fmla="*/ 118 w 160"/>
                    <a:gd name="T79" fmla="*/ 124 h 146"/>
                    <a:gd name="T80" fmla="*/ 122 w 160"/>
                    <a:gd name="T81" fmla="*/ 114 h 146"/>
                    <a:gd name="T82" fmla="*/ 120 w 160"/>
                    <a:gd name="T83" fmla="*/ 106 h 146"/>
                    <a:gd name="T84" fmla="*/ 126 w 160"/>
                    <a:gd name="T85" fmla="*/ 94 h 146"/>
                    <a:gd name="T86" fmla="*/ 136 w 160"/>
                    <a:gd name="T87" fmla="*/ 82 h 146"/>
                    <a:gd name="T88" fmla="*/ 142 w 160"/>
                    <a:gd name="T89" fmla="*/ 60 h 146"/>
                    <a:gd name="T90" fmla="*/ 148 w 160"/>
                    <a:gd name="T91" fmla="*/ 56 h 146"/>
                    <a:gd name="T92" fmla="*/ 160 w 160"/>
                    <a:gd name="T93" fmla="*/ 56 h 146"/>
                    <a:gd name="T94" fmla="*/ 150 w 160"/>
                    <a:gd name="T95" fmla="*/ 46 h 146"/>
                    <a:gd name="T96" fmla="*/ 144 w 160"/>
                    <a:gd name="T97" fmla="*/ 34 h 146"/>
                    <a:gd name="T98" fmla="*/ 148 w 160"/>
                    <a:gd name="T99" fmla="*/ 28 h 146"/>
                    <a:gd name="T100" fmla="*/ 138 w 160"/>
                    <a:gd name="T101" fmla="*/ 22 h 146"/>
                    <a:gd name="T102" fmla="*/ 136 w 160"/>
                    <a:gd name="T103" fmla="*/ 8 h 14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60"/>
                    <a:gd name="T157" fmla="*/ 0 h 146"/>
                    <a:gd name="T158" fmla="*/ 160 w 160"/>
                    <a:gd name="T159" fmla="*/ 146 h 14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60" h="146">
                      <a:moveTo>
                        <a:pt x="136" y="4"/>
                      </a:moveTo>
                      <a:lnTo>
                        <a:pt x="126" y="2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8" y="0"/>
                      </a:lnTo>
                      <a:lnTo>
                        <a:pt x="102" y="4"/>
                      </a:lnTo>
                      <a:lnTo>
                        <a:pt x="96" y="8"/>
                      </a:lnTo>
                      <a:lnTo>
                        <a:pt x="92" y="14"/>
                      </a:lnTo>
                      <a:lnTo>
                        <a:pt x="88" y="26"/>
                      </a:lnTo>
                      <a:lnTo>
                        <a:pt x="84" y="40"/>
                      </a:lnTo>
                      <a:lnTo>
                        <a:pt x="84" y="48"/>
                      </a:lnTo>
                      <a:lnTo>
                        <a:pt x="82" y="52"/>
                      </a:lnTo>
                      <a:lnTo>
                        <a:pt x="78" y="52"/>
                      </a:lnTo>
                      <a:lnTo>
                        <a:pt x="74" y="50"/>
                      </a:lnTo>
                      <a:lnTo>
                        <a:pt x="70" y="48"/>
                      </a:lnTo>
                      <a:lnTo>
                        <a:pt x="66" y="44"/>
                      </a:lnTo>
                      <a:lnTo>
                        <a:pt x="62" y="42"/>
                      </a:lnTo>
                      <a:lnTo>
                        <a:pt x="58" y="42"/>
                      </a:lnTo>
                      <a:lnTo>
                        <a:pt x="56" y="44"/>
                      </a:lnTo>
                      <a:lnTo>
                        <a:pt x="50" y="50"/>
                      </a:lnTo>
                      <a:lnTo>
                        <a:pt x="42" y="52"/>
                      </a:lnTo>
                      <a:lnTo>
                        <a:pt x="40" y="54"/>
                      </a:lnTo>
                      <a:lnTo>
                        <a:pt x="34" y="56"/>
                      </a:lnTo>
                      <a:lnTo>
                        <a:pt x="28" y="54"/>
                      </a:lnTo>
                      <a:lnTo>
                        <a:pt x="22" y="52"/>
                      </a:lnTo>
                      <a:lnTo>
                        <a:pt x="16" y="50"/>
                      </a:lnTo>
                      <a:lnTo>
                        <a:pt x="14" y="48"/>
                      </a:lnTo>
                      <a:lnTo>
                        <a:pt x="14" y="46"/>
                      </a:lnTo>
                      <a:lnTo>
                        <a:pt x="14" y="36"/>
                      </a:lnTo>
                      <a:lnTo>
                        <a:pt x="14" y="34"/>
                      </a:lnTo>
                      <a:lnTo>
                        <a:pt x="8" y="38"/>
                      </a:lnTo>
                      <a:lnTo>
                        <a:pt x="4" y="44"/>
                      </a:lnTo>
                      <a:lnTo>
                        <a:pt x="2" y="52"/>
                      </a:lnTo>
                      <a:lnTo>
                        <a:pt x="0" y="60"/>
                      </a:lnTo>
                      <a:lnTo>
                        <a:pt x="2" y="66"/>
                      </a:lnTo>
                      <a:lnTo>
                        <a:pt x="4" y="72"/>
                      </a:lnTo>
                      <a:lnTo>
                        <a:pt x="4" y="74"/>
                      </a:lnTo>
                      <a:lnTo>
                        <a:pt x="2" y="78"/>
                      </a:lnTo>
                      <a:lnTo>
                        <a:pt x="4" y="82"/>
                      </a:lnTo>
                      <a:lnTo>
                        <a:pt x="8" y="86"/>
                      </a:lnTo>
                      <a:lnTo>
                        <a:pt x="10" y="86"/>
                      </a:lnTo>
                      <a:lnTo>
                        <a:pt x="10" y="92"/>
                      </a:lnTo>
                      <a:lnTo>
                        <a:pt x="16" y="94"/>
                      </a:lnTo>
                      <a:lnTo>
                        <a:pt x="18" y="96"/>
                      </a:lnTo>
                      <a:lnTo>
                        <a:pt x="18" y="98"/>
                      </a:lnTo>
                      <a:lnTo>
                        <a:pt x="18" y="102"/>
                      </a:lnTo>
                      <a:lnTo>
                        <a:pt x="16" y="106"/>
                      </a:lnTo>
                      <a:lnTo>
                        <a:pt x="16" y="108"/>
                      </a:lnTo>
                      <a:lnTo>
                        <a:pt x="18" y="112"/>
                      </a:lnTo>
                      <a:lnTo>
                        <a:pt x="18" y="110"/>
                      </a:lnTo>
                      <a:lnTo>
                        <a:pt x="18" y="116"/>
                      </a:lnTo>
                      <a:lnTo>
                        <a:pt x="20" y="120"/>
                      </a:lnTo>
                      <a:lnTo>
                        <a:pt x="24" y="124"/>
                      </a:lnTo>
                      <a:lnTo>
                        <a:pt x="28" y="126"/>
                      </a:lnTo>
                      <a:lnTo>
                        <a:pt x="34" y="126"/>
                      </a:lnTo>
                      <a:lnTo>
                        <a:pt x="42" y="128"/>
                      </a:lnTo>
                      <a:lnTo>
                        <a:pt x="46" y="130"/>
                      </a:lnTo>
                      <a:lnTo>
                        <a:pt x="44" y="134"/>
                      </a:lnTo>
                      <a:lnTo>
                        <a:pt x="48" y="134"/>
                      </a:lnTo>
                      <a:lnTo>
                        <a:pt x="54" y="134"/>
                      </a:lnTo>
                      <a:lnTo>
                        <a:pt x="56" y="132"/>
                      </a:lnTo>
                      <a:lnTo>
                        <a:pt x="62" y="130"/>
                      </a:lnTo>
                      <a:lnTo>
                        <a:pt x="66" y="130"/>
                      </a:lnTo>
                      <a:lnTo>
                        <a:pt x="72" y="130"/>
                      </a:lnTo>
                      <a:lnTo>
                        <a:pt x="78" y="132"/>
                      </a:lnTo>
                      <a:lnTo>
                        <a:pt x="82" y="134"/>
                      </a:lnTo>
                      <a:lnTo>
                        <a:pt x="88" y="134"/>
                      </a:lnTo>
                      <a:lnTo>
                        <a:pt x="88" y="140"/>
                      </a:lnTo>
                      <a:lnTo>
                        <a:pt x="88" y="144"/>
                      </a:lnTo>
                      <a:lnTo>
                        <a:pt x="88" y="146"/>
                      </a:lnTo>
                      <a:lnTo>
                        <a:pt x="90" y="146"/>
                      </a:lnTo>
                      <a:lnTo>
                        <a:pt x="98" y="144"/>
                      </a:lnTo>
                      <a:lnTo>
                        <a:pt x="106" y="142"/>
                      </a:lnTo>
                      <a:lnTo>
                        <a:pt x="112" y="138"/>
                      </a:lnTo>
                      <a:lnTo>
                        <a:pt x="120" y="138"/>
                      </a:lnTo>
                      <a:lnTo>
                        <a:pt x="120" y="134"/>
                      </a:lnTo>
                      <a:lnTo>
                        <a:pt x="118" y="134"/>
                      </a:lnTo>
                      <a:lnTo>
                        <a:pt x="116" y="130"/>
                      </a:lnTo>
                      <a:lnTo>
                        <a:pt x="116" y="126"/>
                      </a:lnTo>
                      <a:lnTo>
                        <a:pt x="118" y="124"/>
                      </a:lnTo>
                      <a:lnTo>
                        <a:pt x="122" y="120"/>
                      </a:lnTo>
                      <a:lnTo>
                        <a:pt x="122" y="114"/>
                      </a:lnTo>
                      <a:lnTo>
                        <a:pt x="122" y="108"/>
                      </a:lnTo>
                      <a:lnTo>
                        <a:pt x="120" y="106"/>
                      </a:lnTo>
                      <a:lnTo>
                        <a:pt x="122" y="100"/>
                      </a:lnTo>
                      <a:lnTo>
                        <a:pt x="126" y="94"/>
                      </a:lnTo>
                      <a:lnTo>
                        <a:pt x="132" y="92"/>
                      </a:lnTo>
                      <a:lnTo>
                        <a:pt x="136" y="82"/>
                      </a:lnTo>
                      <a:lnTo>
                        <a:pt x="138" y="72"/>
                      </a:lnTo>
                      <a:lnTo>
                        <a:pt x="142" y="60"/>
                      </a:lnTo>
                      <a:lnTo>
                        <a:pt x="144" y="58"/>
                      </a:lnTo>
                      <a:lnTo>
                        <a:pt x="148" y="56"/>
                      </a:lnTo>
                      <a:lnTo>
                        <a:pt x="154" y="56"/>
                      </a:lnTo>
                      <a:lnTo>
                        <a:pt x="160" y="56"/>
                      </a:lnTo>
                      <a:lnTo>
                        <a:pt x="160" y="52"/>
                      </a:lnTo>
                      <a:lnTo>
                        <a:pt x="150" y="46"/>
                      </a:lnTo>
                      <a:lnTo>
                        <a:pt x="146" y="40"/>
                      </a:lnTo>
                      <a:lnTo>
                        <a:pt x="144" y="34"/>
                      </a:lnTo>
                      <a:lnTo>
                        <a:pt x="146" y="32"/>
                      </a:lnTo>
                      <a:lnTo>
                        <a:pt x="148" y="28"/>
                      </a:lnTo>
                      <a:lnTo>
                        <a:pt x="142" y="26"/>
                      </a:lnTo>
                      <a:lnTo>
                        <a:pt x="138" y="22"/>
                      </a:lnTo>
                      <a:lnTo>
                        <a:pt x="138" y="14"/>
                      </a:lnTo>
                      <a:lnTo>
                        <a:pt x="136" y="8"/>
                      </a:lnTo>
                      <a:lnTo>
                        <a:pt x="136" y="4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" name="Freeform 251"/>
                <p:cNvSpPr>
                  <a:spLocks noChangeAspect="1"/>
                </p:cNvSpPr>
                <p:nvPr/>
              </p:nvSpPr>
              <p:spPr bwMode="auto">
                <a:xfrm>
                  <a:off x="4209" y="2135"/>
                  <a:ext cx="11" cy="13"/>
                </a:xfrm>
                <a:custGeom>
                  <a:avLst/>
                  <a:gdLst>
                    <a:gd name="T0" fmla="*/ 12 w 12"/>
                    <a:gd name="T1" fmla="*/ 8 h 14"/>
                    <a:gd name="T2" fmla="*/ 10 w 12"/>
                    <a:gd name="T3" fmla="*/ 12 h 14"/>
                    <a:gd name="T4" fmla="*/ 8 w 12"/>
                    <a:gd name="T5" fmla="*/ 14 h 14"/>
                    <a:gd name="T6" fmla="*/ 4 w 12"/>
                    <a:gd name="T7" fmla="*/ 12 h 14"/>
                    <a:gd name="T8" fmla="*/ 0 w 12"/>
                    <a:gd name="T9" fmla="*/ 8 h 14"/>
                    <a:gd name="T10" fmla="*/ 0 w 12"/>
                    <a:gd name="T11" fmla="*/ 6 h 14"/>
                    <a:gd name="T12" fmla="*/ 0 w 12"/>
                    <a:gd name="T13" fmla="*/ 0 h 14"/>
                    <a:gd name="T14" fmla="*/ 6 w 12"/>
                    <a:gd name="T15" fmla="*/ 4 h 14"/>
                    <a:gd name="T16" fmla="*/ 10 w 12"/>
                    <a:gd name="T17" fmla="*/ 6 h 14"/>
                    <a:gd name="T18" fmla="*/ 12 w 12"/>
                    <a:gd name="T19" fmla="*/ 8 h 1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"/>
                    <a:gd name="T31" fmla="*/ 0 h 14"/>
                    <a:gd name="T32" fmla="*/ 12 w 12"/>
                    <a:gd name="T33" fmla="*/ 14 h 1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" h="14">
                      <a:moveTo>
                        <a:pt x="12" y="8"/>
                      </a:moveTo>
                      <a:lnTo>
                        <a:pt x="10" y="12"/>
                      </a:lnTo>
                      <a:lnTo>
                        <a:pt x="8" y="14"/>
                      </a:lnTo>
                      <a:lnTo>
                        <a:pt x="4" y="12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10" y="6"/>
                      </a:lnTo>
                      <a:lnTo>
                        <a:pt x="12" y="8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" name="Freeform 252"/>
                <p:cNvSpPr>
                  <a:spLocks noChangeAspect="1"/>
                </p:cNvSpPr>
                <p:nvPr/>
              </p:nvSpPr>
              <p:spPr bwMode="auto">
                <a:xfrm>
                  <a:off x="4716" y="2167"/>
                  <a:ext cx="149" cy="154"/>
                </a:xfrm>
                <a:custGeom>
                  <a:avLst/>
                  <a:gdLst>
                    <a:gd name="T0" fmla="*/ 160 w 160"/>
                    <a:gd name="T1" fmla="*/ 114 h 164"/>
                    <a:gd name="T2" fmla="*/ 156 w 160"/>
                    <a:gd name="T3" fmla="*/ 122 h 164"/>
                    <a:gd name="T4" fmla="*/ 160 w 160"/>
                    <a:gd name="T5" fmla="*/ 164 h 164"/>
                    <a:gd name="T6" fmla="*/ 148 w 160"/>
                    <a:gd name="T7" fmla="*/ 158 h 164"/>
                    <a:gd name="T8" fmla="*/ 144 w 160"/>
                    <a:gd name="T9" fmla="*/ 144 h 164"/>
                    <a:gd name="T10" fmla="*/ 120 w 160"/>
                    <a:gd name="T11" fmla="*/ 148 h 164"/>
                    <a:gd name="T12" fmla="*/ 104 w 160"/>
                    <a:gd name="T13" fmla="*/ 148 h 164"/>
                    <a:gd name="T14" fmla="*/ 102 w 160"/>
                    <a:gd name="T15" fmla="*/ 144 h 164"/>
                    <a:gd name="T16" fmla="*/ 110 w 160"/>
                    <a:gd name="T17" fmla="*/ 134 h 164"/>
                    <a:gd name="T18" fmla="*/ 120 w 160"/>
                    <a:gd name="T19" fmla="*/ 126 h 164"/>
                    <a:gd name="T20" fmla="*/ 118 w 160"/>
                    <a:gd name="T21" fmla="*/ 112 h 164"/>
                    <a:gd name="T22" fmla="*/ 116 w 160"/>
                    <a:gd name="T23" fmla="*/ 100 h 164"/>
                    <a:gd name="T24" fmla="*/ 104 w 160"/>
                    <a:gd name="T25" fmla="*/ 90 h 164"/>
                    <a:gd name="T26" fmla="*/ 74 w 160"/>
                    <a:gd name="T27" fmla="*/ 80 h 164"/>
                    <a:gd name="T28" fmla="*/ 62 w 160"/>
                    <a:gd name="T29" fmla="*/ 70 h 164"/>
                    <a:gd name="T30" fmla="*/ 54 w 160"/>
                    <a:gd name="T31" fmla="*/ 66 h 164"/>
                    <a:gd name="T32" fmla="*/ 46 w 160"/>
                    <a:gd name="T33" fmla="*/ 60 h 164"/>
                    <a:gd name="T34" fmla="*/ 42 w 160"/>
                    <a:gd name="T35" fmla="*/ 66 h 164"/>
                    <a:gd name="T36" fmla="*/ 34 w 160"/>
                    <a:gd name="T37" fmla="*/ 72 h 164"/>
                    <a:gd name="T38" fmla="*/ 32 w 160"/>
                    <a:gd name="T39" fmla="*/ 66 h 164"/>
                    <a:gd name="T40" fmla="*/ 26 w 160"/>
                    <a:gd name="T41" fmla="*/ 54 h 164"/>
                    <a:gd name="T42" fmla="*/ 20 w 160"/>
                    <a:gd name="T43" fmla="*/ 48 h 164"/>
                    <a:gd name="T44" fmla="*/ 20 w 160"/>
                    <a:gd name="T45" fmla="*/ 42 h 164"/>
                    <a:gd name="T46" fmla="*/ 28 w 160"/>
                    <a:gd name="T47" fmla="*/ 42 h 164"/>
                    <a:gd name="T48" fmla="*/ 34 w 160"/>
                    <a:gd name="T49" fmla="*/ 42 h 164"/>
                    <a:gd name="T50" fmla="*/ 46 w 160"/>
                    <a:gd name="T51" fmla="*/ 40 h 164"/>
                    <a:gd name="T52" fmla="*/ 54 w 160"/>
                    <a:gd name="T53" fmla="*/ 36 h 164"/>
                    <a:gd name="T54" fmla="*/ 40 w 160"/>
                    <a:gd name="T55" fmla="*/ 36 h 164"/>
                    <a:gd name="T56" fmla="*/ 26 w 160"/>
                    <a:gd name="T57" fmla="*/ 38 h 164"/>
                    <a:gd name="T58" fmla="*/ 18 w 160"/>
                    <a:gd name="T59" fmla="*/ 32 h 164"/>
                    <a:gd name="T60" fmla="*/ 16 w 160"/>
                    <a:gd name="T61" fmla="*/ 28 h 164"/>
                    <a:gd name="T62" fmla="*/ 6 w 160"/>
                    <a:gd name="T63" fmla="*/ 22 h 164"/>
                    <a:gd name="T64" fmla="*/ 0 w 160"/>
                    <a:gd name="T65" fmla="*/ 12 h 164"/>
                    <a:gd name="T66" fmla="*/ 14 w 160"/>
                    <a:gd name="T67" fmla="*/ 4 h 164"/>
                    <a:gd name="T68" fmla="*/ 30 w 160"/>
                    <a:gd name="T69" fmla="*/ 0 h 164"/>
                    <a:gd name="T70" fmla="*/ 36 w 160"/>
                    <a:gd name="T71" fmla="*/ 2 h 164"/>
                    <a:gd name="T72" fmla="*/ 50 w 160"/>
                    <a:gd name="T73" fmla="*/ 4 h 164"/>
                    <a:gd name="T74" fmla="*/ 56 w 160"/>
                    <a:gd name="T75" fmla="*/ 16 h 164"/>
                    <a:gd name="T76" fmla="*/ 58 w 160"/>
                    <a:gd name="T77" fmla="*/ 38 h 164"/>
                    <a:gd name="T78" fmla="*/ 62 w 160"/>
                    <a:gd name="T79" fmla="*/ 40 h 164"/>
                    <a:gd name="T80" fmla="*/ 66 w 160"/>
                    <a:gd name="T81" fmla="*/ 54 h 164"/>
                    <a:gd name="T82" fmla="*/ 72 w 160"/>
                    <a:gd name="T83" fmla="*/ 54 h 164"/>
                    <a:gd name="T84" fmla="*/ 78 w 160"/>
                    <a:gd name="T85" fmla="*/ 48 h 164"/>
                    <a:gd name="T86" fmla="*/ 88 w 160"/>
                    <a:gd name="T87" fmla="*/ 38 h 164"/>
                    <a:gd name="T88" fmla="*/ 100 w 160"/>
                    <a:gd name="T89" fmla="*/ 28 h 164"/>
                    <a:gd name="T90" fmla="*/ 108 w 160"/>
                    <a:gd name="T91" fmla="*/ 20 h 164"/>
                    <a:gd name="T92" fmla="*/ 116 w 160"/>
                    <a:gd name="T93" fmla="*/ 20 h 164"/>
                    <a:gd name="T94" fmla="*/ 128 w 160"/>
                    <a:gd name="T95" fmla="*/ 26 h 164"/>
                    <a:gd name="T96" fmla="*/ 142 w 160"/>
                    <a:gd name="T97" fmla="*/ 34 h 164"/>
                    <a:gd name="T98" fmla="*/ 160 w 160"/>
                    <a:gd name="T99" fmla="*/ 38 h 164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60"/>
                    <a:gd name="T151" fmla="*/ 0 h 164"/>
                    <a:gd name="T152" fmla="*/ 160 w 160"/>
                    <a:gd name="T153" fmla="*/ 164 h 164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60" h="164">
                      <a:moveTo>
                        <a:pt x="160" y="38"/>
                      </a:moveTo>
                      <a:lnTo>
                        <a:pt x="160" y="114"/>
                      </a:lnTo>
                      <a:lnTo>
                        <a:pt x="156" y="118"/>
                      </a:lnTo>
                      <a:lnTo>
                        <a:pt x="156" y="122"/>
                      </a:lnTo>
                      <a:lnTo>
                        <a:pt x="160" y="126"/>
                      </a:lnTo>
                      <a:lnTo>
                        <a:pt x="160" y="164"/>
                      </a:lnTo>
                      <a:lnTo>
                        <a:pt x="154" y="164"/>
                      </a:lnTo>
                      <a:lnTo>
                        <a:pt x="148" y="158"/>
                      </a:lnTo>
                      <a:lnTo>
                        <a:pt x="144" y="152"/>
                      </a:lnTo>
                      <a:lnTo>
                        <a:pt x="144" y="144"/>
                      </a:lnTo>
                      <a:lnTo>
                        <a:pt x="126" y="144"/>
                      </a:lnTo>
                      <a:lnTo>
                        <a:pt x="120" y="148"/>
                      </a:lnTo>
                      <a:lnTo>
                        <a:pt x="112" y="148"/>
                      </a:lnTo>
                      <a:lnTo>
                        <a:pt x="104" y="148"/>
                      </a:lnTo>
                      <a:lnTo>
                        <a:pt x="102" y="146"/>
                      </a:lnTo>
                      <a:lnTo>
                        <a:pt x="102" y="144"/>
                      </a:lnTo>
                      <a:lnTo>
                        <a:pt x="104" y="138"/>
                      </a:lnTo>
                      <a:lnTo>
                        <a:pt x="110" y="134"/>
                      </a:lnTo>
                      <a:lnTo>
                        <a:pt x="116" y="128"/>
                      </a:lnTo>
                      <a:lnTo>
                        <a:pt x="120" y="126"/>
                      </a:lnTo>
                      <a:lnTo>
                        <a:pt x="118" y="118"/>
                      </a:lnTo>
                      <a:lnTo>
                        <a:pt x="118" y="112"/>
                      </a:lnTo>
                      <a:lnTo>
                        <a:pt x="116" y="106"/>
                      </a:lnTo>
                      <a:lnTo>
                        <a:pt x="116" y="100"/>
                      </a:lnTo>
                      <a:lnTo>
                        <a:pt x="112" y="94"/>
                      </a:lnTo>
                      <a:lnTo>
                        <a:pt x="104" y="90"/>
                      </a:lnTo>
                      <a:lnTo>
                        <a:pt x="90" y="84"/>
                      </a:lnTo>
                      <a:lnTo>
                        <a:pt x="74" y="80"/>
                      </a:lnTo>
                      <a:lnTo>
                        <a:pt x="68" y="74"/>
                      </a:lnTo>
                      <a:lnTo>
                        <a:pt x="62" y="70"/>
                      </a:lnTo>
                      <a:lnTo>
                        <a:pt x="58" y="68"/>
                      </a:lnTo>
                      <a:lnTo>
                        <a:pt x="54" y="66"/>
                      </a:lnTo>
                      <a:lnTo>
                        <a:pt x="44" y="66"/>
                      </a:lnTo>
                      <a:lnTo>
                        <a:pt x="46" y="60"/>
                      </a:lnTo>
                      <a:lnTo>
                        <a:pt x="48" y="58"/>
                      </a:lnTo>
                      <a:lnTo>
                        <a:pt x="42" y="66"/>
                      </a:lnTo>
                      <a:lnTo>
                        <a:pt x="38" y="70"/>
                      </a:lnTo>
                      <a:lnTo>
                        <a:pt x="34" y="72"/>
                      </a:lnTo>
                      <a:lnTo>
                        <a:pt x="32" y="72"/>
                      </a:lnTo>
                      <a:lnTo>
                        <a:pt x="32" y="66"/>
                      </a:lnTo>
                      <a:lnTo>
                        <a:pt x="32" y="64"/>
                      </a:lnTo>
                      <a:lnTo>
                        <a:pt x="26" y="54"/>
                      </a:lnTo>
                      <a:lnTo>
                        <a:pt x="24" y="50"/>
                      </a:lnTo>
                      <a:lnTo>
                        <a:pt x="20" y="48"/>
                      </a:lnTo>
                      <a:lnTo>
                        <a:pt x="20" y="44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42"/>
                      </a:lnTo>
                      <a:lnTo>
                        <a:pt x="32" y="44"/>
                      </a:lnTo>
                      <a:lnTo>
                        <a:pt x="34" y="42"/>
                      </a:lnTo>
                      <a:lnTo>
                        <a:pt x="38" y="38"/>
                      </a:lnTo>
                      <a:lnTo>
                        <a:pt x="46" y="40"/>
                      </a:lnTo>
                      <a:lnTo>
                        <a:pt x="50" y="38"/>
                      </a:lnTo>
                      <a:lnTo>
                        <a:pt x="54" y="36"/>
                      </a:lnTo>
                      <a:lnTo>
                        <a:pt x="50" y="36"/>
                      </a:lnTo>
                      <a:lnTo>
                        <a:pt x="40" y="36"/>
                      </a:lnTo>
                      <a:lnTo>
                        <a:pt x="32" y="38"/>
                      </a:lnTo>
                      <a:lnTo>
                        <a:pt x="26" y="38"/>
                      </a:lnTo>
                      <a:lnTo>
                        <a:pt x="22" y="36"/>
                      </a:lnTo>
                      <a:lnTo>
                        <a:pt x="18" y="32"/>
                      </a:lnTo>
                      <a:lnTo>
                        <a:pt x="18" y="28"/>
                      </a:lnTo>
                      <a:lnTo>
                        <a:pt x="16" y="28"/>
                      </a:lnTo>
                      <a:lnTo>
                        <a:pt x="14" y="26"/>
                      </a:lnTo>
                      <a:lnTo>
                        <a:pt x="6" y="22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6" y="8"/>
                      </a:lnTo>
                      <a:lnTo>
                        <a:pt x="14" y="4"/>
                      </a:lnTo>
                      <a:lnTo>
                        <a:pt x="22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6" y="2"/>
                      </a:lnTo>
                      <a:lnTo>
                        <a:pt x="44" y="4"/>
                      </a:lnTo>
                      <a:lnTo>
                        <a:pt x="50" y="4"/>
                      </a:lnTo>
                      <a:lnTo>
                        <a:pt x="54" y="10"/>
                      </a:lnTo>
                      <a:lnTo>
                        <a:pt x="56" y="16"/>
                      </a:lnTo>
                      <a:lnTo>
                        <a:pt x="56" y="32"/>
                      </a:lnTo>
                      <a:lnTo>
                        <a:pt x="58" y="38"/>
                      </a:lnTo>
                      <a:lnTo>
                        <a:pt x="60" y="40"/>
                      </a:lnTo>
                      <a:lnTo>
                        <a:pt x="62" y="40"/>
                      </a:lnTo>
                      <a:lnTo>
                        <a:pt x="64" y="48"/>
                      </a:lnTo>
                      <a:lnTo>
                        <a:pt x="66" y="54"/>
                      </a:lnTo>
                      <a:lnTo>
                        <a:pt x="70" y="54"/>
                      </a:lnTo>
                      <a:lnTo>
                        <a:pt x="72" y="54"/>
                      </a:lnTo>
                      <a:lnTo>
                        <a:pt x="76" y="52"/>
                      </a:lnTo>
                      <a:lnTo>
                        <a:pt x="78" y="48"/>
                      </a:lnTo>
                      <a:lnTo>
                        <a:pt x="84" y="42"/>
                      </a:lnTo>
                      <a:lnTo>
                        <a:pt x="88" y="38"/>
                      </a:lnTo>
                      <a:lnTo>
                        <a:pt x="94" y="34"/>
                      </a:lnTo>
                      <a:lnTo>
                        <a:pt x="100" y="28"/>
                      </a:lnTo>
                      <a:lnTo>
                        <a:pt x="106" y="22"/>
                      </a:lnTo>
                      <a:lnTo>
                        <a:pt x="108" y="20"/>
                      </a:lnTo>
                      <a:lnTo>
                        <a:pt x="112" y="18"/>
                      </a:lnTo>
                      <a:lnTo>
                        <a:pt x="116" y="20"/>
                      </a:lnTo>
                      <a:lnTo>
                        <a:pt x="120" y="22"/>
                      </a:lnTo>
                      <a:lnTo>
                        <a:pt x="128" y="26"/>
                      </a:lnTo>
                      <a:lnTo>
                        <a:pt x="136" y="30"/>
                      </a:lnTo>
                      <a:lnTo>
                        <a:pt x="142" y="34"/>
                      </a:lnTo>
                      <a:lnTo>
                        <a:pt x="150" y="36"/>
                      </a:lnTo>
                      <a:lnTo>
                        <a:pt x="160" y="38"/>
                      </a:lnTo>
                      <a:close/>
                    </a:path>
                  </a:pathLst>
                </a:custGeom>
                <a:grpFill/>
                <a:ln w="6350" cmpd="sng">
                  <a:solidFill>
                    <a:sysClr val="windowText" lastClr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58" name="Group 253"/>
                <p:cNvGrpSpPr>
                  <a:grpSpLocks/>
                </p:cNvGrpSpPr>
                <p:nvPr/>
              </p:nvGrpSpPr>
              <p:grpSpPr bwMode="auto">
                <a:xfrm>
                  <a:off x="4329" y="2127"/>
                  <a:ext cx="473" cy="212"/>
                  <a:chOff x="4329" y="2127"/>
                  <a:chExt cx="473" cy="212"/>
                </a:xfrm>
                <a:grpFill/>
              </p:grpSpPr>
              <p:sp>
                <p:nvSpPr>
                  <p:cNvPr id="559" name="Freeform 254"/>
                  <p:cNvSpPr>
                    <a:spLocks noChangeAspect="1"/>
                  </p:cNvSpPr>
                  <p:nvPr/>
                </p:nvSpPr>
                <p:spPr bwMode="auto">
                  <a:xfrm>
                    <a:off x="4762" y="2255"/>
                    <a:ext cx="12" cy="15"/>
                  </a:xfrm>
                  <a:custGeom>
                    <a:avLst/>
                    <a:gdLst>
                      <a:gd name="T0" fmla="*/ 12 w 12"/>
                      <a:gd name="T1" fmla="*/ 10 h 16"/>
                      <a:gd name="T2" fmla="*/ 12 w 12"/>
                      <a:gd name="T3" fmla="*/ 14 h 16"/>
                      <a:gd name="T4" fmla="*/ 12 w 12"/>
                      <a:gd name="T5" fmla="*/ 16 h 16"/>
                      <a:gd name="T6" fmla="*/ 6 w 12"/>
                      <a:gd name="T7" fmla="*/ 16 h 16"/>
                      <a:gd name="T8" fmla="*/ 2 w 12"/>
                      <a:gd name="T9" fmla="*/ 14 h 16"/>
                      <a:gd name="T10" fmla="*/ 0 w 12"/>
                      <a:gd name="T11" fmla="*/ 10 h 16"/>
                      <a:gd name="T12" fmla="*/ 2 w 12"/>
                      <a:gd name="T13" fmla="*/ 4 h 16"/>
                      <a:gd name="T14" fmla="*/ 8 w 12"/>
                      <a:gd name="T15" fmla="*/ 0 h 16"/>
                      <a:gd name="T16" fmla="*/ 10 w 12"/>
                      <a:gd name="T17" fmla="*/ 6 h 16"/>
                      <a:gd name="T18" fmla="*/ 10 w 12"/>
                      <a:gd name="T19" fmla="*/ 8 h 16"/>
                      <a:gd name="T20" fmla="*/ 12 w 12"/>
                      <a:gd name="T21" fmla="*/ 10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2"/>
                      <a:gd name="T34" fmla="*/ 0 h 16"/>
                      <a:gd name="T35" fmla="*/ 12 w 1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2" h="16">
                        <a:moveTo>
                          <a:pt x="12" y="10"/>
                        </a:moveTo>
                        <a:lnTo>
                          <a:pt x="12" y="14"/>
                        </a:lnTo>
                        <a:lnTo>
                          <a:pt x="12" y="16"/>
                        </a:lnTo>
                        <a:lnTo>
                          <a:pt x="6" y="16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2" y="4"/>
                        </a:lnTo>
                        <a:lnTo>
                          <a:pt x="8" y="0"/>
                        </a:lnTo>
                        <a:lnTo>
                          <a:pt x="10" y="6"/>
                        </a:lnTo>
                        <a:lnTo>
                          <a:pt x="10" y="8"/>
                        </a:lnTo>
                        <a:lnTo>
                          <a:pt x="12" y="1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0" name="Freeform 255"/>
                  <p:cNvSpPr>
                    <a:spLocks noChangeAspect="1"/>
                  </p:cNvSpPr>
                  <p:nvPr/>
                </p:nvSpPr>
                <p:spPr bwMode="auto">
                  <a:xfrm>
                    <a:off x="4670" y="2208"/>
                    <a:ext cx="47" cy="21"/>
                  </a:xfrm>
                  <a:custGeom>
                    <a:avLst/>
                    <a:gdLst>
                      <a:gd name="T0" fmla="*/ 42 w 50"/>
                      <a:gd name="T1" fmla="*/ 22 h 22"/>
                      <a:gd name="T2" fmla="*/ 40 w 50"/>
                      <a:gd name="T3" fmla="*/ 20 h 22"/>
                      <a:gd name="T4" fmla="*/ 38 w 50"/>
                      <a:gd name="T5" fmla="*/ 16 h 22"/>
                      <a:gd name="T6" fmla="*/ 34 w 50"/>
                      <a:gd name="T7" fmla="*/ 14 h 22"/>
                      <a:gd name="T8" fmla="*/ 30 w 50"/>
                      <a:gd name="T9" fmla="*/ 14 h 22"/>
                      <a:gd name="T10" fmla="*/ 24 w 50"/>
                      <a:gd name="T11" fmla="*/ 12 h 22"/>
                      <a:gd name="T12" fmla="*/ 16 w 50"/>
                      <a:gd name="T13" fmla="*/ 12 h 22"/>
                      <a:gd name="T14" fmla="*/ 10 w 50"/>
                      <a:gd name="T15" fmla="*/ 12 h 22"/>
                      <a:gd name="T16" fmla="*/ 2 w 50"/>
                      <a:gd name="T17" fmla="*/ 12 h 22"/>
                      <a:gd name="T18" fmla="*/ 0 w 50"/>
                      <a:gd name="T19" fmla="*/ 10 h 22"/>
                      <a:gd name="T20" fmla="*/ 8 w 50"/>
                      <a:gd name="T21" fmla="*/ 4 h 22"/>
                      <a:gd name="T22" fmla="*/ 14 w 50"/>
                      <a:gd name="T23" fmla="*/ 4 h 22"/>
                      <a:gd name="T24" fmla="*/ 18 w 50"/>
                      <a:gd name="T25" fmla="*/ 2 h 22"/>
                      <a:gd name="T26" fmla="*/ 24 w 50"/>
                      <a:gd name="T27" fmla="*/ 2 h 22"/>
                      <a:gd name="T28" fmla="*/ 28 w 50"/>
                      <a:gd name="T29" fmla="*/ 0 h 22"/>
                      <a:gd name="T30" fmla="*/ 28 w 50"/>
                      <a:gd name="T31" fmla="*/ 2 h 22"/>
                      <a:gd name="T32" fmla="*/ 30 w 50"/>
                      <a:gd name="T33" fmla="*/ 2 h 22"/>
                      <a:gd name="T34" fmla="*/ 34 w 50"/>
                      <a:gd name="T35" fmla="*/ 0 h 22"/>
                      <a:gd name="T36" fmla="*/ 38 w 50"/>
                      <a:gd name="T37" fmla="*/ 2 h 22"/>
                      <a:gd name="T38" fmla="*/ 44 w 50"/>
                      <a:gd name="T39" fmla="*/ 6 h 22"/>
                      <a:gd name="T40" fmla="*/ 48 w 50"/>
                      <a:gd name="T41" fmla="*/ 10 h 22"/>
                      <a:gd name="T42" fmla="*/ 50 w 50"/>
                      <a:gd name="T43" fmla="*/ 16 h 22"/>
                      <a:gd name="T44" fmla="*/ 48 w 50"/>
                      <a:gd name="T45" fmla="*/ 18 h 22"/>
                      <a:gd name="T46" fmla="*/ 46 w 50"/>
                      <a:gd name="T47" fmla="*/ 20 h 22"/>
                      <a:gd name="T48" fmla="*/ 42 w 50"/>
                      <a:gd name="T49" fmla="*/ 22 h 2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50"/>
                      <a:gd name="T76" fmla="*/ 0 h 22"/>
                      <a:gd name="T77" fmla="*/ 50 w 50"/>
                      <a:gd name="T78" fmla="*/ 22 h 2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50" h="22">
                        <a:moveTo>
                          <a:pt x="42" y="22"/>
                        </a:moveTo>
                        <a:lnTo>
                          <a:pt x="40" y="20"/>
                        </a:lnTo>
                        <a:lnTo>
                          <a:pt x="38" y="16"/>
                        </a:lnTo>
                        <a:lnTo>
                          <a:pt x="34" y="14"/>
                        </a:lnTo>
                        <a:lnTo>
                          <a:pt x="30" y="14"/>
                        </a:lnTo>
                        <a:lnTo>
                          <a:pt x="24" y="12"/>
                        </a:lnTo>
                        <a:lnTo>
                          <a:pt x="16" y="12"/>
                        </a:lnTo>
                        <a:lnTo>
                          <a:pt x="10" y="12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8" y="4"/>
                        </a:lnTo>
                        <a:lnTo>
                          <a:pt x="14" y="4"/>
                        </a:lnTo>
                        <a:lnTo>
                          <a:pt x="18" y="2"/>
                        </a:lnTo>
                        <a:lnTo>
                          <a:pt x="24" y="2"/>
                        </a:lnTo>
                        <a:lnTo>
                          <a:pt x="28" y="0"/>
                        </a:lnTo>
                        <a:lnTo>
                          <a:pt x="28" y="2"/>
                        </a:lnTo>
                        <a:lnTo>
                          <a:pt x="30" y="2"/>
                        </a:lnTo>
                        <a:lnTo>
                          <a:pt x="34" y="0"/>
                        </a:lnTo>
                        <a:lnTo>
                          <a:pt x="38" y="2"/>
                        </a:lnTo>
                        <a:lnTo>
                          <a:pt x="44" y="6"/>
                        </a:lnTo>
                        <a:lnTo>
                          <a:pt x="48" y="10"/>
                        </a:lnTo>
                        <a:lnTo>
                          <a:pt x="50" y="16"/>
                        </a:lnTo>
                        <a:lnTo>
                          <a:pt x="48" y="18"/>
                        </a:lnTo>
                        <a:lnTo>
                          <a:pt x="46" y="20"/>
                        </a:lnTo>
                        <a:lnTo>
                          <a:pt x="42" y="2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1" name="Freeform 256"/>
                  <p:cNvSpPr>
                    <a:spLocks noChangeAspect="1"/>
                  </p:cNvSpPr>
                  <p:nvPr/>
                </p:nvSpPr>
                <p:spPr bwMode="auto">
                  <a:xfrm>
                    <a:off x="4668" y="2127"/>
                    <a:ext cx="19" cy="40"/>
                  </a:xfrm>
                  <a:custGeom>
                    <a:avLst/>
                    <a:gdLst>
                      <a:gd name="T0" fmla="*/ 2 w 20"/>
                      <a:gd name="T1" fmla="*/ 22 h 42"/>
                      <a:gd name="T2" fmla="*/ 2 w 20"/>
                      <a:gd name="T3" fmla="*/ 18 h 42"/>
                      <a:gd name="T4" fmla="*/ 2 w 20"/>
                      <a:gd name="T5" fmla="*/ 14 h 42"/>
                      <a:gd name="T6" fmla="*/ 0 w 20"/>
                      <a:gd name="T7" fmla="*/ 10 h 42"/>
                      <a:gd name="T8" fmla="*/ 2 w 20"/>
                      <a:gd name="T9" fmla="*/ 4 h 42"/>
                      <a:gd name="T10" fmla="*/ 0 w 20"/>
                      <a:gd name="T11" fmla="*/ 0 h 42"/>
                      <a:gd name="T12" fmla="*/ 4 w 20"/>
                      <a:gd name="T13" fmla="*/ 0 h 42"/>
                      <a:gd name="T14" fmla="*/ 6 w 20"/>
                      <a:gd name="T15" fmla="*/ 8 h 42"/>
                      <a:gd name="T16" fmla="*/ 4 w 20"/>
                      <a:gd name="T17" fmla="*/ 16 h 42"/>
                      <a:gd name="T18" fmla="*/ 8 w 20"/>
                      <a:gd name="T19" fmla="*/ 16 h 42"/>
                      <a:gd name="T20" fmla="*/ 8 w 20"/>
                      <a:gd name="T21" fmla="*/ 8 h 42"/>
                      <a:gd name="T22" fmla="*/ 16 w 20"/>
                      <a:gd name="T23" fmla="*/ 8 h 42"/>
                      <a:gd name="T24" fmla="*/ 16 w 20"/>
                      <a:gd name="T25" fmla="*/ 12 h 42"/>
                      <a:gd name="T26" fmla="*/ 16 w 20"/>
                      <a:gd name="T27" fmla="*/ 14 h 42"/>
                      <a:gd name="T28" fmla="*/ 14 w 20"/>
                      <a:gd name="T29" fmla="*/ 16 h 42"/>
                      <a:gd name="T30" fmla="*/ 12 w 20"/>
                      <a:gd name="T31" fmla="*/ 18 h 42"/>
                      <a:gd name="T32" fmla="*/ 12 w 20"/>
                      <a:gd name="T33" fmla="*/ 22 h 42"/>
                      <a:gd name="T34" fmla="*/ 20 w 20"/>
                      <a:gd name="T35" fmla="*/ 32 h 42"/>
                      <a:gd name="T36" fmla="*/ 16 w 20"/>
                      <a:gd name="T37" fmla="*/ 32 h 42"/>
                      <a:gd name="T38" fmla="*/ 14 w 20"/>
                      <a:gd name="T39" fmla="*/ 30 h 42"/>
                      <a:gd name="T40" fmla="*/ 12 w 20"/>
                      <a:gd name="T41" fmla="*/ 28 h 42"/>
                      <a:gd name="T42" fmla="*/ 8 w 20"/>
                      <a:gd name="T43" fmla="*/ 28 h 42"/>
                      <a:gd name="T44" fmla="*/ 6 w 20"/>
                      <a:gd name="T45" fmla="*/ 28 h 42"/>
                      <a:gd name="T46" fmla="*/ 4 w 20"/>
                      <a:gd name="T47" fmla="*/ 30 h 42"/>
                      <a:gd name="T48" fmla="*/ 4 w 20"/>
                      <a:gd name="T49" fmla="*/ 34 h 42"/>
                      <a:gd name="T50" fmla="*/ 4 w 20"/>
                      <a:gd name="T51" fmla="*/ 38 h 42"/>
                      <a:gd name="T52" fmla="*/ 6 w 20"/>
                      <a:gd name="T53" fmla="*/ 42 h 42"/>
                      <a:gd name="T54" fmla="*/ 2 w 20"/>
                      <a:gd name="T55" fmla="*/ 40 h 42"/>
                      <a:gd name="T56" fmla="*/ 2 w 20"/>
                      <a:gd name="T57" fmla="*/ 34 h 42"/>
                      <a:gd name="T58" fmla="*/ 2 w 20"/>
                      <a:gd name="T59" fmla="*/ 22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0"/>
                      <a:gd name="T91" fmla="*/ 0 h 42"/>
                      <a:gd name="T92" fmla="*/ 20 w 20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0" h="42">
                        <a:moveTo>
                          <a:pt x="2" y="22"/>
                        </a:moveTo>
                        <a:lnTo>
                          <a:pt x="2" y="18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6" y="8"/>
                        </a:lnTo>
                        <a:lnTo>
                          <a:pt x="4" y="16"/>
                        </a:lnTo>
                        <a:lnTo>
                          <a:pt x="8" y="16"/>
                        </a:lnTo>
                        <a:lnTo>
                          <a:pt x="8" y="8"/>
                        </a:lnTo>
                        <a:lnTo>
                          <a:pt x="16" y="8"/>
                        </a:lnTo>
                        <a:lnTo>
                          <a:pt x="16" y="12"/>
                        </a:lnTo>
                        <a:lnTo>
                          <a:pt x="16" y="14"/>
                        </a:lnTo>
                        <a:lnTo>
                          <a:pt x="14" y="16"/>
                        </a:lnTo>
                        <a:lnTo>
                          <a:pt x="12" y="18"/>
                        </a:lnTo>
                        <a:lnTo>
                          <a:pt x="12" y="22"/>
                        </a:lnTo>
                        <a:lnTo>
                          <a:pt x="20" y="32"/>
                        </a:lnTo>
                        <a:lnTo>
                          <a:pt x="16" y="32"/>
                        </a:lnTo>
                        <a:lnTo>
                          <a:pt x="14" y="30"/>
                        </a:lnTo>
                        <a:lnTo>
                          <a:pt x="12" y="28"/>
                        </a:lnTo>
                        <a:lnTo>
                          <a:pt x="8" y="28"/>
                        </a:lnTo>
                        <a:lnTo>
                          <a:pt x="6" y="28"/>
                        </a:lnTo>
                        <a:lnTo>
                          <a:pt x="4" y="30"/>
                        </a:lnTo>
                        <a:lnTo>
                          <a:pt x="4" y="34"/>
                        </a:lnTo>
                        <a:lnTo>
                          <a:pt x="4" y="38"/>
                        </a:lnTo>
                        <a:lnTo>
                          <a:pt x="6" y="42"/>
                        </a:lnTo>
                        <a:lnTo>
                          <a:pt x="2" y="40"/>
                        </a:lnTo>
                        <a:lnTo>
                          <a:pt x="2" y="34"/>
                        </a:lnTo>
                        <a:lnTo>
                          <a:pt x="2" y="2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2" name="Freeform 257"/>
                  <p:cNvSpPr>
                    <a:spLocks noChangeAspect="1"/>
                  </p:cNvSpPr>
                  <p:nvPr/>
                </p:nvSpPr>
                <p:spPr bwMode="auto">
                  <a:xfrm>
                    <a:off x="4787" y="2171"/>
                    <a:ext cx="11" cy="11"/>
                  </a:xfrm>
                  <a:custGeom>
                    <a:avLst/>
                    <a:gdLst>
                      <a:gd name="T0" fmla="*/ 12 w 12"/>
                      <a:gd name="T1" fmla="*/ 12 h 12"/>
                      <a:gd name="T2" fmla="*/ 10 w 12"/>
                      <a:gd name="T3" fmla="*/ 12 h 12"/>
                      <a:gd name="T4" fmla="*/ 6 w 12"/>
                      <a:gd name="T5" fmla="*/ 12 h 12"/>
                      <a:gd name="T6" fmla="*/ 4 w 12"/>
                      <a:gd name="T7" fmla="*/ 8 h 12"/>
                      <a:gd name="T8" fmla="*/ 0 w 12"/>
                      <a:gd name="T9" fmla="*/ 4 h 12"/>
                      <a:gd name="T10" fmla="*/ 0 w 12"/>
                      <a:gd name="T11" fmla="*/ 0 h 12"/>
                      <a:gd name="T12" fmla="*/ 4 w 12"/>
                      <a:gd name="T13" fmla="*/ 2 h 12"/>
                      <a:gd name="T14" fmla="*/ 8 w 12"/>
                      <a:gd name="T15" fmla="*/ 4 h 12"/>
                      <a:gd name="T16" fmla="*/ 12 w 12"/>
                      <a:gd name="T17" fmla="*/ 12 h 12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2"/>
                      <a:gd name="T28" fmla="*/ 0 h 12"/>
                      <a:gd name="T29" fmla="*/ 12 w 12"/>
                      <a:gd name="T30" fmla="*/ 12 h 12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2" h="12">
                        <a:moveTo>
                          <a:pt x="12" y="12"/>
                        </a:moveTo>
                        <a:lnTo>
                          <a:pt x="10" y="12"/>
                        </a:lnTo>
                        <a:lnTo>
                          <a:pt x="6" y="12"/>
                        </a:lnTo>
                        <a:lnTo>
                          <a:pt x="4" y="8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4" y="2"/>
                        </a:lnTo>
                        <a:lnTo>
                          <a:pt x="8" y="4"/>
                        </a:lnTo>
                        <a:lnTo>
                          <a:pt x="12" y="1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3" name="Freeform 258"/>
                  <p:cNvSpPr>
                    <a:spLocks noChangeAspect="1"/>
                  </p:cNvSpPr>
                  <p:nvPr/>
                </p:nvSpPr>
                <p:spPr bwMode="auto">
                  <a:xfrm>
                    <a:off x="4789" y="2191"/>
                    <a:ext cx="13" cy="4"/>
                  </a:xfrm>
                  <a:custGeom>
                    <a:avLst/>
                    <a:gdLst>
                      <a:gd name="T0" fmla="*/ 14 w 14"/>
                      <a:gd name="T1" fmla="*/ 0 h 4"/>
                      <a:gd name="T2" fmla="*/ 14 w 14"/>
                      <a:gd name="T3" fmla="*/ 4 h 4"/>
                      <a:gd name="T4" fmla="*/ 0 w 14"/>
                      <a:gd name="T5" fmla="*/ 2 h 4"/>
                      <a:gd name="T6" fmla="*/ 0 w 14"/>
                      <a:gd name="T7" fmla="*/ 0 h 4"/>
                      <a:gd name="T8" fmla="*/ 14 w 14"/>
                      <a:gd name="T9" fmla="*/ 0 h 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"/>
                      <a:gd name="T16" fmla="*/ 0 h 4"/>
                      <a:gd name="T17" fmla="*/ 14 w 14"/>
                      <a:gd name="T18" fmla="*/ 4 h 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" h="4">
                        <a:moveTo>
                          <a:pt x="14" y="0"/>
                        </a:moveTo>
                        <a:lnTo>
                          <a:pt x="14" y="4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4" name="Freeform 259"/>
                  <p:cNvSpPr>
                    <a:spLocks noChangeAspect="1"/>
                  </p:cNvSpPr>
                  <p:nvPr/>
                </p:nvSpPr>
                <p:spPr bwMode="auto">
                  <a:xfrm>
                    <a:off x="4759" y="2270"/>
                    <a:ext cx="9" cy="11"/>
                  </a:xfrm>
                  <a:custGeom>
                    <a:avLst/>
                    <a:gdLst>
                      <a:gd name="T0" fmla="*/ 10 w 10"/>
                      <a:gd name="T1" fmla="*/ 6 h 12"/>
                      <a:gd name="T2" fmla="*/ 8 w 10"/>
                      <a:gd name="T3" fmla="*/ 10 h 12"/>
                      <a:gd name="T4" fmla="*/ 4 w 10"/>
                      <a:gd name="T5" fmla="*/ 12 h 12"/>
                      <a:gd name="T6" fmla="*/ 2 w 10"/>
                      <a:gd name="T7" fmla="*/ 12 h 12"/>
                      <a:gd name="T8" fmla="*/ 0 w 10"/>
                      <a:gd name="T9" fmla="*/ 10 h 12"/>
                      <a:gd name="T10" fmla="*/ 0 w 10"/>
                      <a:gd name="T11" fmla="*/ 6 h 12"/>
                      <a:gd name="T12" fmla="*/ 2 w 10"/>
                      <a:gd name="T13" fmla="*/ 0 h 12"/>
                      <a:gd name="T14" fmla="*/ 10 w 10"/>
                      <a:gd name="T15" fmla="*/ 6 h 1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12"/>
                      <a:gd name="T26" fmla="*/ 10 w 10"/>
                      <a:gd name="T27" fmla="*/ 12 h 1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12">
                        <a:moveTo>
                          <a:pt x="10" y="6"/>
                        </a:moveTo>
                        <a:lnTo>
                          <a:pt x="8" y="10"/>
                        </a:lnTo>
                        <a:lnTo>
                          <a:pt x="4" y="12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5" name="Freeform 260"/>
                  <p:cNvSpPr>
                    <a:spLocks noChangeAspect="1"/>
                  </p:cNvSpPr>
                  <p:nvPr/>
                </p:nvSpPr>
                <p:spPr bwMode="auto">
                  <a:xfrm>
                    <a:off x="4708" y="2161"/>
                    <a:ext cx="15" cy="6"/>
                  </a:xfrm>
                  <a:custGeom>
                    <a:avLst/>
                    <a:gdLst>
                      <a:gd name="T0" fmla="*/ 16 w 16"/>
                      <a:gd name="T1" fmla="*/ 6 h 6"/>
                      <a:gd name="T2" fmla="*/ 8 w 16"/>
                      <a:gd name="T3" fmla="*/ 6 h 6"/>
                      <a:gd name="T4" fmla="*/ 4 w 16"/>
                      <a:gd name="T5" fmla="*/ 6 h 6"/>
                      <a:gd name="T6" fmla="*/ 0 w 16"/>
                      <a:gd name="T7" fmla="*/ 6 h 6"/>
                      <a:gd name="T8" fmla="*/ 4 w 16"/>
                      <a:gd name="T9" fmla="*/ 2 h 6"/>
                      <a:gd name="T10" fmla="*/ 8 w 16"/>
                      <a:gd name="T11" fmla="*/ 0 h 6"/>
                      <a:gd name="T12" fmla="*/ 12 w 16"/>
                      <a:gd name="T13" fmla="*/ 0 h 6"/>
                      <a:gd name="T14" fmla="*/ 14 w 16"/>
                      <a:gd name="T15" fmla="*/ 2 h 6"/>
                      <a:gd name="T16" fmla="*/ 16 w 16"/>
                      <a:gd name="T17" fmla="*/ 6 h 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"/>
                      <a:gd name="T28" fmla="*/ 0 h 6"/>
                      <a:gd name="T29" fmla="*/ 16 w 16"/>
                      <a:gd name="T30" fmla="*/ 6 h 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" h="6">
                        <a:moveTo>
                          <a:pt x="16" y="6"/>
                        </a:moveTo>
                        <a:lnTo>
                          <a:pt x="8" y="6"/>
                        </a:lnTo>
                        <a:lnTo>
                          <a:pt x="4" y="6"/>
                        </a:lnTo>
                        <a:lnTo>
                          <a:pt x="0" y="6"/>
                        </a:lnTo>
                        <a:lnTo>
                          <a:pt x="4" y="2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6" y="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ysClr val="windowText" lastClr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566" name="Group 261"/>
                  <p:cNvGrpSpPr>
                    <a:grpSpLocks/>
                  </p:cNvGrpSpPr>
                  <p:nvPr/>
                </p:nvGrpSpPr>
                <p:grpSpPr bwMode="auto">
                  <a:xfrm>
                    <a:off x="4329" y="2187"/>
                    <a:ext cx="332" cy="152"/>
                    <a:chOff x="4329" y="2187"/>
                    <a:chExt cx="332" cy="152"/>
                  </a:xfrm>
                  <a:grpFill/>
                </p:grpSpPr>
                <p:sp>
                  <p:nvSpPr>
                    <p:cNvPr id="567" name="Freeform 26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94" y="2304"/>
                      <a:ext cx="60" cy="35"/>
                    </a:xfrm>
                    <a:custGeom>
                      <a:avLst/>
                      <a:gdLst>
                        <a:gd name="T0" fmla="*/ 64 w 64"/>
                        <a:gd name="T1" fmla="*/ 0 h 38"/>
                        <a:gd name="T2" fmla="*/ 52 w 64"/>
                        <a:gd name="T3" fmla="*/ 10 h 38"/>
                        <a:gd name="T4" fmla="*/ 36 w 64"/>
                        <a:gd name="T5" fmla="*/ 16 h 38"/>
                        <a:gd name="T6" fmla="*/ 32 w 64"/>
                        <a:gd name="T7" fmla="*/ 18 h 38"/>
                        <a:gd name="T8" fmla="*/ 28 w 64"/>
                        <a:gd name="T9" fmla="*/ 20 h 38"/>
                        <a:gd name="T10" fmla="*/ 22 w 64"/>
                        <a:gd name="T11" fmla="*/ 28 h 38"/>
                        <a:gd name="T12" fmla="*/ 14 w 64"/>
                        <a:gd name="T13" fmla="*/ 36 h 38"/>
                        <a:gd name="T14" fmla="*/ 8 w 64"/>
                        <a:gd name="T15" fmla="*/ 38 h 38"/>
                        <a:gd name="T16" fmla="*/ 2 w 64"/>
                        <a:gd name="T17" fmla="*/ 38 h 38"/>
                        <a:gd name="T18" fmla="*/ 0 w 64"/>
                        <a:gd name="T19" fmla="*/ 38 h 38"/>
                        <a:gd name="T20" fmla="*/ 0 w 64"/>
                        <a:gd name="T21" fmla="*/ 34 h 38"/>
                        <a:gd name="T22" fmla="*/ 0 w 64"/>
                        <a:gd name="T23" fmla="*/ 30 h 38"/>
                        <a:gd name="T24" fmla="*/ 2 w 64"/>
                        <a:gd name="T25" fmla="*/ 26 h 38"/>
                        <a:gd name="T26" fmla="*/ 10 w 64"/>
                        <a:gd name="T27" fmla="*/ 20 h 38"/>
                        <a:gd name="T28" fmla="*/ 26 w 64"/>
                        <a:gd name="T29" fmla="*/ 14 h 38"/>
                        <a:gd name="T30" fmla="*/ 28 w 64"/>
                        <a:gd name="T31" fmla="*/ 12 h 38"/>
                        <a:gd name="T32" fmla="*/ 30 w 64"/>
                        <a:gd name="T33" fmla="*/ 8 h 38"/>
                        <a:gd name="T34" fmla="*/ 32 w 64"/>
                        <a:gd name="T35" fmla="*/ 6 h 38"/>
                        <a:gd name="T36" fmla="*/ 36 w 64"/>
                        <a:gd name="T37" fmla="*/ 4 h 38"/>
                        <a:gd name="T38" fmla="*/ 46 w 64"/>
                        <a:gd name="T39" fmla="*/ 2 h 38"/>
                        <a:gd name="T40" fmla="*/ 54 w 64"/>
                        <a:gd name="T41" fmla="*/ 0 h 38"/>
                        <a:gd name="T42" fmla="*/ 64 w 64"/>
                        <a:gd name="T43" fmla="*/ 0 h 38"/>
                        <a:gd name="T44" fmla="*/ 64 w 64"/>
                        <a:gd name="T45" fmla="*/ 2 h 38"/>
                        <a:gd name="T46" fmla="*/ 64 w 64"/>
                        <a:gd name="T47" fmla="*/ 0 h 38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4"/>
                        <a:gd name="T73" fmla="*/ 0 h 38"/>
                        <a:gd name="T74" fmla="*/ 64 w 64"/>
                        <a:gd name="T75" fmla="*/ 38 h 38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4" h="38">
                          <a:moveTo>
                            <a:pt x="64" y="0"/>
                          </a:moveTo>
                          <a:lnTo>
                            <a:pt x="52" y="10"/>
                          </a:lnTo>
                          <a:lnTo>
                            <a:pt x="36" y="16"/>
                          </a:lnTo>
                          <a:lnTo>
                            <a:pt x="32" y="18"/>
                          </a:lnTo>
                          <a:lnTo>
                            <a:pt x="28" y="20"/>
                          </a:lnTo>
                          <a:lnTo>
                            <a:pt x="22" y="28"/>
                          </a:lnTo>
                          <a:lnTo>
                            <a:pt x="14" y="36"/>
                          </a:lnTo>
                          <a:lnTo>
                            <a:pt x="8" y="38"/>
                          </a:lnTo>
                          <a:lnTo>
                            <a:pt x="2" y="38"/>
                          </a:lnTo>
                          <a:lnTo>
                            <a:pt x="0" y="38"/>
                          </a:lnTo>
                          <a:lnTo>
                            <a:pt x="0" y="34"/>
                          </a:lnTo>
                          <a:lnTo>
                            <a:pt x="0" y="30"/>
                          </a:lnTo>
                          <a:lnTo>
                            <a:pt x="2" y="26"/>
                          </a:lnTo>
                          <a:lnTo>
                            <a:pt x="10" y="20"/>
                          </a:lnTo>
                          <a:lnTo>
                            <a:pt x="26" y="14"/>
                          </a:lnTo>
                          <a:lnTo>
                            <a:pt x="28" y="12"/>
                          </a:lnTo>
                          <a:lnTo>
                            <a:pt x="30" y="8"/>
                          </a:lnTo>
                          <a:lnTo>
                            <a:pt x="32" y="6"/>
                          </a:lnTo>
                          <a:lnTo>
                            <a:pt x="36" y="4"/>
                          </a:lnTo>
                          <a:lnTo>
                            <a:pt x="46" y="2"/>
                          </a:lnTo>
                          <a:lnTo>
                            <a:pt x="54" y="0"/>
                          </a:lnTo>
                          <a:lnTo>
                            <a:pt x="64" y="0"/>
                          </a:lnTo>
                          <a:lnTo>
                            <a:pt x="64" y="2"/>
                          </a:lnTo>
                          <a:lnTo>
                            <a:pt x="64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68" name="Freeform 26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43" y="2300"/>
                      <a:ext cx="47" cy="9"/>
                    </a:xfrm>
                    <a:custGeom>
                      <a:avLst/>
                      <a:gdLst>
                        <a:gd name="T0" fmla="*/ 40 w 50"/>
                        <a:gd name="T1" fmla="*/ 8 h 10"/>
                        <a:gd name="T2" fmla="*/ 34 w 50"/>
                        <a:gd name="T3" fmla="*/ 10 h 10"/>
                        <a:gd name="T4" fmla="*/ 28 w 50"/>
                        <a:gd name="T5" fmla="*/ 10 h 10"/>
                        <a:gd name="T6" fmla="*/ 22 w 50"/>
                        <a:gd name="T7" fmla="*/ 8 h 10"/>
                        <a:gd name="T8" fmla="*/ 10 w 50"/>
                        <a:gd name="T9" fmla="*/ 10 h 10"/>
                        <a:gd name="T10" fmla="*/ 4 w 50"/>
                        <a:gd name="T11" fmla="*/ 10 h 10"/>
                        <a:gd name="T12" fmla="*/ 2 w 50"/>
                        <a:gd name="T13" fmla="*/ 8 h 10"/>
                        <a:gd name="T14" fmla="*/ 0 w 50"/>
                        <a:gd name="T15" fmla="*/ 4 h 10"/>
                        <a:gd name="T16" fmla="*/ 6 w 50"/>
                        <a:gd name="T17" fmla="*/ 2 h 10"/>
                        <a:gd name="T18" fmla="*/ 12 w 50"/>
                        <a:gd name="T19" fmla="*/ 0 h 10"/>
                        <a:gd name="T20" fmla="*/ 18 w 50"/>
                        <a:gd name="T21" fmla="*/ 2 h 10"/>
                        <a:gd name="T22" fmla="*/ 24 w 50"/>
                        <a:gd name="T23" fmla="*/ 4 h 10"/>
                        <a:gd name="T24" fmla="*/ 28 w 50"/>
                        <a:gd name="T25" fmla="*/ 6 h 10"/>
                        <a:gd name="T26" fmla="*/ 34 w 50"/>
                        <a:gd name="T27" fmla="*/ 8 h 10"/>
                        <a:gd name="T28" fmla="*/ 42 w 50"/>
                        <a:gd name="T29" fmla="*/ 6 h 10"/>
                        <a:gd name="T30" fmla="*/ 50 w 50"/>
                        <a:gd name="T31" fmla="*/ 4 h 10"/>
                        <a:gd name="T32" fmla="*/ 46 w 50"/>
                        <a:gd name="T33" fmla="*/ 8 h 10"/>
                        <a:gd name="T34" fmla="*/ 44 w 50"/>
                        <a:gd name="T35" fmla="*/ 10 h 10"/>
                        <a:gd name="T36" fmla="*/ 38 w 50"/>
                        <a:gd name="T37" fmla="*/ 10 h 10"/>
                        <a:gd name="T38" fmla="*/ 40 w 50"/>
                        <a:gd name="T39" fmla="*/ 8 h 10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w 50"/>
                        <a:gd name="T61" fmla="*/ 0 h 10"/>
                        <a:gd name="T62" fmla="*/ 50 w 50"/>
                        <a:gd name="T63" fmla="*/ 10 h 10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T60" t="T61" r="T62" b="T63"/>
                      <a:pathLst>
                        <a:path w="50" h="10">
                          <a:moveTo>
                            <a:pt x="40" y="8"/>
                          </a:moveTo>
                          <a:lnTo>
                            <a:pt x="34" y="10"/>
                          </a:lnTo>
                          <a:lnTo>
                            <a:pt x="28" y="10"/>
                          </a:lnTo>
                          <a:lnTo>
                            <a:pt x="22" y="8"/>
                          </a:lnTo>
                          <a:lnTo>
                            <a:pt x="10" y="10"/>
                          </a:lnTo>
                          <a:lnTo>
                            <a:pt x="4" y="10"/>
                          </a:lnTo>
                          <a:lnTo>
                            <a:pt x="2" y="8"/>
                          </a:lnTo>
                          <a:lnTo>
                            <a:pt x="0" y="4"/>
                          </a:lnTo>
                          <a:lnTo>
                            <a:pt x="6" y="2"/>
                          </a:lnTo>
                          <a:lnTo>
                            <a:pt x="12" y="0"/>
                          </a:lnTo>
                          <a:lnTo>
                            <a:pt x="18" y="2"/>
                          </a:lnTo>
                          <a:lnTo>
                            <a:pt x="24" y="4"/>
                          </a:lnTo>
                          <a:lnTo>
                            <a:pt x="28" y="6"/>
                          </a:lnTo>
                          <a:lnTo>
                            <a:pt x="34" y="8"/>
                          </a:lnTo>
                          <a:lnTo>
                            <a:pt x="42" y="6"/>
                          </a:lnTo>
                          <a:lnTo>
                            <a:pt x="50" y="4"/>
                          </a:lnTo>
                          <a:lnTo>
                            <a:pt x="46" y="8"/>
                          </a:lnTo>
                          <a:lnTo>
                            <a:pt x="44" y="10"/>
                          </a:lnTo>
                          <a:lnTo>
                            <a:pt x="38" y="10"/>
                          </a:lnTo>
                          <a:lnTo>
                            <a:pt x="40" y="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69" name="Freeform 2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29" y="2263"/>
                      <a:ext cx="152" cy="46"/>
                    </a:xfrm>
                    <a:custGeom>
                      <a:avLst/>
                      <a:gdLst>
                        <a:gd name="T0" fmla="*/ 8 w 162"/>
                        <a:gd name="T1" fmla="*/ 16 h 50"/>
                        <a:gd name="T2" fmla="*/ 0 w 162"/>
                        <a:gd name="T3" fmla="*/ 12 h 50"/>
                        <a:gd name="T4" fmla="*/ 8 w 162"/>
                        <a:gd name="T5" fmla="*/ 10 h 50"/>
                        <a:gd name="T6" fmla="*/ 10 w 162"/>
                        <a:gd name="T7" fmla="*/ 6 h 50"/>
                        <a:gd name="T8" fmla="*/ 10 w 162"/>
                        <a:gd name="T9" fmla="*/ 2 h 50"/>
                        <a:gd name="T10" fmla="*/ 16 w 162"/>
                        <a:gd name="T11" fmla="*/ 0 h 50"/>
                        <a:gd name="T12" fmla="*/ 36 w 162"/>
                        <a:gd name="T13" fmla="*/ 2 h 50"/>
                        <a:gd name="T14" fmla="*/ 50 w 162"/>
                        <a:gd name="T15" fmla="*/ 6 h 50"/>
                        <a:gd name="T16" fmla="*/ 54 w 162"/>
                        <a:gd name="T17" fmla="*/ 12 h 50"/>
                        <a:gd name="T18" fmla="*/ 62 w 162"/>
                        <a:gd name="T19" fmla="*/ 16 h 50"/>
                        <a:gd name="T20" fmla="*/ 78 w 162"/>
                        <a:gd name="T21" fmla="*/ 14 h 50"/>
                        <a:gd name="T22" fmla="*/ 88 w 162"/>
                        <a:gd name="T23" fmla="*/ 10 h 50"/>
                        <a:gd name="T24" fmla="*/ 92 w 162"/>
                        <a:gd name="T25" fmla="*/ 10 h 50"/>
                        <a:gd name="T26" fmla="*/ 100 w 162"/>
                        <a:gd name="T27" fmla="*/ 12 h 50"/>
                        <a:gd name="T28" fmla="*/ 106 w 162"/>
                        <a:gd name="T29" fmla="*/ 16 h 50"/>
                        <a:gd name="T30" fmla="*/ 118 w 162"/>
                        <a:gd name="T31" fmla="*/ 20 h 50"/>
                        <a:gd name="T32" fmla="*/ 118 w 162"/>
                        <a:gd name="T33" fmla="*/ 30 h 50"/>
                        <a:gd name="T34" fmla="*/ 132 w 162"/>
                        <a:gd name="T35" fmla="*/ 32 h 50"/>
                        <a:gd name="T36" fmla="*/ 150 w 162"/>
                        <a:gd name="T37" fmla="*/ 36 h 50"/>
                        <a:gd name="T38" fmla="*/ 162 w 162"/>
                        <a:gd name="T39" fmla="*/ 42 h 50"/>
                        <a:gd name="T40" fmla="*/ 156 w 162"/>
                        <a:gd name="T41" fmla="*/ 48 h 50"/>
                        <a:gd name="T42" fmla="*/ 150 w 162"/>
                        <a:gd name="T43" fmla="*/ 46 h 50"/>
                        <a:gd name="T44" fmla="*/ 144 w 162"/>
                        <a:gd name="T45" fmla="*/ 46 h 50"/>
                        <a:gd name="T46" fmla="*/ 142 w 162"/>
                        <a:gd name="T47" fmla="*/ 50 h 50"/>
                        <a:gd name="T48" fmla="*/ 130 w 162"/>
                        <a:gd name="T49" fmla="*/ 46 h 50"/>
                        <a:gd name="T50" fmla="*/ 118 w 162"/>
                        <a:gd name="T51" fmla="*/ 42 h 50"/>
                        <a:gd name="T52" fmla="*/ 90 w 162"/>
                        <a:gd name="T53" fmla="*/ 40 h 50"/>
                        <a:gd name="T54" fmla="*/ 82 w 162"/>
                        <a:gd name="T55" fmla="*/ 38 h 50"/>
                        <a:gd name="T56" fmla="*/ 74 w 162"/>
                        <a:gd name="T57" fmla="*/ 34 h 50"/>
                        <a:gd name="T58" fmla="*/ 56 w 162"/>
                        <a:gd name="T59" fmla="*/ 32 h 50"/>
                        <a:gd name="T60" fmla="*/ 40 w 162"/>
                        <a:gd name="T61" fmla="*/ 32 h 50"/>
                        <a:gd name="T62" fmla="*/ 36 w 162"/>
                        <a:gd name="T63" fmla="*/ 30 h 50"/>
                        <a:gd name="T64" fmla="*/ 24 w 162"/>
                        <a:gd name="T65" fmla="*/ 26 h 50"/>
                        <a:gd name="T66" fmla="*/ 18 w 162"/>
                        <a:gd name="T67" fmla="*/ 22 h 50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w 162"/>
                        <a:gd name="T103" fmla="*/ 0 h 50"/>
                        <a:gd name="T104" fmla="*/ 162 w 162"/>
                        <a:gd name="T105" fmla="*/ 50 h 50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T102" t="T103" r="T104" b="T105"/>
                      <a:pathLst>
                        <a:path w="162" h="50">
                          <a:moveTo>
                            <a:pt x="16" y="16"/>
                          </a:moveTo>
                          <a:lnTo>
                            <a:pt x="8" y="16"/>
                          </a:lnTo>
                          <a:lnTo>
                            <a:pt x="4" y="14"/>
                          </a:lnTo>
                          <a:lnTo>
                            <a:pt x="0" y="12"/>
                          </a:lnTo>
                          <a:lnTo>
                            <a:pt x="4" y="10"/>
                          </a:lnTo>
                          <a:lnTo>
                            <a:pt x="8" y="10"/>
                          </a:lnTo>
                          <a:lnTo>
                            <a:pt x="10" y="8"/>
                          </a:lnTo>
                          <a:lnTo>
                            <a:pt x="10" y="6"/>
                          </a:lnTo>
                          <a:lnTo>
                            <a:pt x="10" y="4"/>
                          </a:lnTo>
                          <a:lnTo>
                            <a:pt x="10" y="2"/>
                          </a:lnTo>
                          <a:lnTo>
                            <a:pt x="12" y="0"/>
                          </a:lnTo>
                          <a:lnTo>
                            <a:pt x="16" y="0"/>
                          </a:lnTo>
                          <a:lnTo>
                            <a:pt x="22" y="2"/>
                          </a:lnTo>
                          <a:lnTo>
                            <a:pt x="36" y="2"/>
                          </a:lnTo>
                          <a:lnTo>
                            <a:pt x="48" y="4"/>
                          </a:lnTo>
                          <a:lnTo>
                            <a:pt x="50" y="6"/>
                          </a:lnTo>
                          <a:lnTo>
                            <a:pt x="52" y="8"/>
                          </a:lnTo>
                          <a:lnTo>
                            <a:pt x="54" y="12"/>
                          </a:lnTo>
                          <a:lnTo>
                            <a:pt x="56" y="14"/>
                          </a:lnTo>
                          <a:lnTo>
                            <a:pt x="62" y="16"/>
                          </a:lnTo>
                          <a:lnTo>
                            <a:pt x="70" y="16"/>
                          </a:lnTo>
                          <a:lnTo>
                            <a:pt x="78" y="14"/>
                          </a:lnTo>
                          <a:lnTo>
                            <a:pt x="84" y="12"/>
                          </a:lnTo>
                          <a:lnTo>
                            <a:pt x="88" y="10"/>
                          </a:lnTo>
                          <a:lnTo>
                            <a:pt x="90" y="8"/>
                          </a:lnTo>
                          <a:lnTo>
                            <a:pt x="92" y="10"/>
                          </a:lnTo>
                          <a:lnTo>
                            <a:pt x="94" y="10"/>
                          </a:lnTo>
                          <a:lnTo>
                            <a:pt x="100" y="12"/>
                          </a:lnTo>
                          <a:lnTo>
                            <a:pt x="102" y="16"/>
                          </a:lnTo>
                          <a:lnTo>
                            <a:pt x="106" y="16"/>
                          </a:lnTo>
                          <a:lnTo>
                            <a:pt x="114" y="18"/>
                          </a:lnTo>
                          <a:lnTo>
                            <a:pt x="118" y="20"/>
                          </a:lnTo>
                          <a:lnTo>
                            <a:pt x="118" y="22"/>
                          </a:lnTo>
                          <a:lnTo>
                            <a:pt x="118" y="30"/>
                          </a:lnTo>
                          <a:lnTo>
                            <a:pt x="124" y="32"/>
                          </a:lnTo>
                          <a:lnTo>
                            <a:pt x="132" y="32"/>
                          </a:lnTo>
                          <a:lnTo>
                            <a:pt x="146" y="34"/>
                          </a:lnTo>
                          <a:lnTo>
                            <a:pt x="150" y="36"/>
                          </a:lnTo>
                          <a:lnTo>
                            <a:pt x="162" y="40"/>
                          </a:lnTo>
                          <a:lnTo>
                            <a:pt x="162" y="42"/>
                          </a:lnTo>
                          <a:lnTo>
                            <a:pt x="160" y="46"/>
                          </a:lnTo>
                          <a:lnTo>
                            <a:pt x="156" y="48"/>
                          </a:lnTo>
                          <a:lnTo>
                            <a:pt x="152" y="48"/>
                          </a:lnTo>
                          <a:lnTo>
                            <a:pt x="150" y="46"/>
                          </a:lnTo>
                          <a:lnTo>
                            <a:pt x="146" y="40"/>
                          </a:lnTo>
                          <a:lnTo>
                            <a:pt x="144" y="46"/>
                          </a:lnTo>
                          <a:lnTo>
                            <a:pt x="144" y="48"/>
                          </a:lnTo>
                          <a:lnTo>
                            <a:pt x="142" y="50"/>
                          </a:lnTo>
                          <a:lnTo>
                            <a:pt x="136" y="48"/>
                          </a:lnTo>
                          <a:lnTo>
                            <a:pt x="130" y="46"/>
                          </a:lnTo>
                          <a:lnTo>
                            <a:pt x="126" y="44"/>
                          </a:lnTo>
                          <a:lnTo>
                            <a:pt x="118" y="42"/>
                          </a:lnTo>
                          <a:lnTo>
                            <a:pt x="92" y="42"/>
                          </a:lnTo>
                          <a:lnTo>
                            <a:pt x="90" y="40"/>
                          </a:lnTo>
                          <a:lnTo>
                            <a:pt x="84" y="40"/>
                          </a:lnTo>
                          <a:lnTo>
                            <a:pt x="82" y="38"/>
                          </a:lnTo>
                          <a:lnTo>
                            <a:pt x="80" y="36"/>
                          </a:lnTo>
                          <a:lnTo>
                            <a:pt x="74" y="34"/>
                          </a:lnTo>
                          <a:lnTo>
                            <a:pt x="64" y="32"/>
                          </a:lnTo>
                          <a:lnTo>
                            <a:pt x="56" y="32"/>
                          </a:lnTo>
                          <a:lnTo>
                            <a:pt x="48" y="32"/>
                          </a:lnTo>
                          <a:lnTo>
                            <a:pt x="40" y="32"/>
                          </a:lnTo>
                          <a:lnTo>
                            <a:pt x="36" y="32"/>
                          </a:lnTo>
                          <a:lnTo>
                            <a:pt x="36" y="30"/>
                          </a:lnTo>
                          <a:lnTo>
                            <a:pt x="32" y="26"/>
                          </a:lnTo>
                          <a:lnTo>
                            <a:pt x="24" y="26"/>
                          </a:lnTo>
                          <a:lnTo>
                            <a:pt x="20" y="26"/>
                          </a:lnTo>
                          <a:lnTo>
                            <a:pt x="18" y="22"/>
                          </a:lnTo>
                          <a:lnTo>
                            <a:pt x="16" y="1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70" name="Freeform 26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29" y="2187"/>
                      <a:ext cx="23" cy="25"/>
                    </a:xfrm>
                    <a:custGeom>
                      <a:avLst/>
                      <a:gdLst>
                        <a:gd name="T0" fmla="*/ 0 w 24"/>
                        <a:gd name="T1" fmla="*/ 6 h 26"/>
                        <a:gd name="T2" fmla="*/ 4 w 24"/>
                        <a:gd name="T3" fmla="*/ 4 h 26"/>
                        <a:gd name="T4" fmla="*/ 6 w 24"/>
                        <a:gd name="T5" fmla="*/ 2 h 26"/>
                        <a:gd name="T6" fmla="*/ 10 w 24"/>
                        <a:gd name="T7" fmla="*/ 0 h 26"/>
                        <a:gd name="T8" fmla="*/ 12 w 24"/>
                        <a:gd name="T9" fmla="*/ 0 h 26"/>
                        <a:gd name="T10" fmla="*/ 14 w 24"/>
                        <a:gd name="T11" fmla="*/ 2 h 26"/>
                        <a:gd name="T12" fmla="*/ 14 w 24"/>
                        <a:gd name="T13" fmla="*/ 6 h 26"/>
                        <a:gd name="T14" fmla="*/ 18 w 24"/>
                        <a:gd name="T15" fmla="*/ 12 h 26"/>
                        <a:gd name="T16" fmla="*/ 24 w 24"/>
                        <a:gd name="T17" fmla="*/ 18 h 26"/>
                        <a:gd name="T18" fmla="*/ 24 w 24"/>
                        <a:gd name="T19" fmla="*/ 24 h 26"/>
                        <a:gd name="T20" fmla="*/ 22 w 24"/>
                        <a:gd name="T21" fmla="*/ 26 h 26"/>
                        <a:gd name="T22" fmla="*/ 14 w 24"/>
                        <a:gd name="T23" fmla="*/ 22 h 26"/>
                        <a:gd name="T24" fmla="*/ 12 w 24"/>
                        <a:gd name="T25" fmla="*/ 18 h 26"/>
                        <a:gd name="T26" fmla="*/ 10 w 24"/>
                        <a:gd name="T27" fmla="*/ 16 h 26"/>
                        <a:gd name="T28" fmla="*/ 12 w 24"/>
                        <a:gd name="T29" fmla="*/ 12 h 26"/>
                        <a:gd name="T30" fmla="*/ 12 w 24"/>
                        <a:gd name="T31" fmla="*/ 10 h 26"/>
                        <a:gd name="T32" fmla="*/ 6 w 24"/>
                        <a:gd name="T33" fmla="*/ 8 h 26"/>
                        <a:gd name="T34" fmla="*/ 2 w 24"/>
                        <a:gd name="T35" fmla="*/ 6 h 26"/>
                        <a:gd name="T36" fmla="*/ 0 w 24"/>
                        <a:gd name="T37" fmla="*/ 6 h 2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24"/>
                        <a:gd name="T58" fmla="*/ 0 h 26"/>
                        <a:gd name="T59" fmla="*/ 24 w 24"/>
                        <a:gd name="T60" fmla="*/ 26 h 2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24" h="26">
                          <a:moveTo>
                            <a:pt x="0" y="6"/>
                          </a:moveTo>
                          <a:lnTo>
                            <a:pt x="4" y="4"/>
                          </a:lnTo>
                          <a:lnTo>
                            <a:pt x="6" y="2"/>
                          </a:lnTo>
                          <a:lnTo>
                            <a:pt x="10" y="0"/>
                          </a:lnTo>
                          <a:lnTo>
                            <a:pt x="12" y="0"/>
                          </a:lnTo>
                          <a:lnTo>
                            <a:pt x="14" y="2"/>
                          </a:lnTo>
                          <a:lnTo>
                            <a:pt x="14" y="6"/>
                          </a:lnTo>
                          <a:lnTo>
                            <a:pt x="18" y="12"/>
                          </a:lnTo>
                          <a:lnTo>
                            <a:pt x="24" y="18"/>
                          </a:lnTo>
                          <a:lnTo>
                            <a:pt x="24" y="24"/>
                          </a:lnTo>
                          <a:lnTo>
                            <a:pt x="22" y="26"/>
                          </a:lnTo>
                          <a:lnTo>
                            <a:pt x="14" y="22"/>
                          </a:lnTo>
                          <a:lnTo>
                            <a:pt x="12" y="18"/>
                          </a:lnTo>
                          <a:lnTo>
                            <a:pt x="10" y="16"/>
                          </a:lnTo>
                          <a:lnTo>
                            <a:pt x="12" y="12"/>
                          </a:lnTo>
                          <a:lnTo>
                            <a:pt x="12" y="10"/>
                          </a:lnTo>
                          <a:lnTo>
                            <a:pt x="6" y="8"/>
                          </a:lnTo>
                          <a:lnTo>
                            <a:pt x="2" y="6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71" name="Freeform 26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64" y="2204"/>
                      <a:ext cx="12" cy="10"/>
                    </a:xfrm>
                    <a:custGeom>
                      <a:avLst/>
                      <a:gdLst>
                        <a:gd name="T0" fmla="*/ 12 w 12"/>
                        <a:gd name="T1" fmla="*/ 2 h 10"/>
                        <a:gd name="T2" fmla="*/ 10 w 12"/>
                        <a:gd name="T3" fmla="*/ 6 h 10"/>
                        <a:gd name="T4" fmla="*/ 10 w 12"/>
                        <a:gd name="T5" fmla="*/ 10 h 10"/>
                        <a:gd name="T6" fmla="*/ 4 w 12"/>
                        <a:gd name="T7" fmla="*/ 10 h 10"/>
                        <a:gd name="T8" fmla="*/ 2 w 12"/>
                        <a:gd name="T9" fmla="*/ 8 h 10"/>
                        <a:gd name="T10" fmla="*/ 0 w 12"/>
                        <a:gd name="T11" fmla="*/ 4 h 10"/>
                        <a:gd name="T12" fmla="*/ 2 w 12"/>
                        <a:gd name="T13" fmla="*/ 2 h 10"/>
                        <a:gd name="T14" fmla="*/ 4 w 12"/>
                        <a:gd name="T15" fmla="*/ 0 h 10"/>
                        <a:gd name="T16" fmla="*/ 12 w 12"/>
                        <a:gd name="T17" fmla="*/ 2 h 10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10"/>
                        <a:gd name="T29" fmla="*/ 12 w 12"/>
                        <a:gd name="T30" fmla="*/ 10 h 10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10">
                          <a:moveTo>
                            <a:pt x="12" y="2"/>
                          </a:moveTo>
                          <a:lnTo>
                            <a:pt x="10" y="6"/>
                          </a:lnTo>
                          <a:lnTo>
                            <a:pt x="10" y="10"/>
                          </a:lnTo>
                          <a:lnTo>
                            <a:pt x="4" y="10"/>
                          </a:lnTo>
                          <a:lnTo>
                            <a:pt x="2" y="8"/>
                          </a:lnTo>
                          <a:lnTo>
                            <a:pt x="0" y="4"/>
                          </a:lnTo>
                          <a:lnTo>
                            <a:pt x="2" y="2"/>
                          </a:lnTo>
                          <a:lnTo>
                            <a:pt x="4" y="0"/>
                          </a:lnTo>
                          <a:lnTo>
                            <a:pt x="12" y="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72" name="Freeform 26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644" y="2214"/>
                      <a:ext cx="17" cy="15"/>
                    </a:xfrm>
                    <a:custGeom>
                      <a:avLst/>
                      <a:gdLst>
                        <a:gd name="T0" fmla="*/ 16 w 18"/>
                        <a:gd name="T1" fmla="*/ 4 h 16"/>
                        <a:gd name="T2" fmla="*/ 18 w 18"/>
                        <a:gd name="T3" fmla="*/ 6 h 16"/>
                        <a:gd name="T4" fmla="*/ 18 w 18"/>
                        <a:gd name="T5" fmla="*/ 10 h 16"/>
                        <a:gd name="T6" fmla="*/ 18 w 18"/>
                        <a:gd name="T7" fmla="*/ 12 h 16"/>
                        <a:gd name="T8" fmla="*/ 16 w 18"/>
                        <a:gd name="T9" fmla="*/ 14 h 16"/>
                        <a:gd name="T10" fmla="*/ 10 w 18"/>
                        <a:gd name="T11" fmla="*/ 16 h 16"/>
                        <a:gd name="T12" fmla="*/ 2 w 18"/>
                        <a:gd name="T13" fmla="*/ 12 h 16"/>
                        <a:gd name="T14" fmla="*/ 0 w 18"/>
                        <a:gd name="T15" fmla="*/ 8 h 16"/>
                        <a:gd name="T16" fmla="*/ 0 w 18"/>
                        <a:gd name="T17" fmla="*/ 4 h 16"/>
                        <a:gd name="T18" fmla="*/ 10 w 18"/>
                        <a:gd name="T19" fmla="*/ 0 h 16"/>
                        <a:gd name="T20" fmla="*/ 18 w 18"/>
                        <a:gd name="T21" fmla="*/ 4 h 16"/>
                        <a:gd name="T22" fmla="*/ 16 w 18"/>
                        <a:gd name="T23" fmla="*/ 4 h 1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w 18"/>
                        <a:gd name="T37" fmla="*/ 0 h 16"/>
                        <a:gd name="T38" fmla="*/ 18 w 18"/>
                        <a:gd name="T39" fmla="*/ 16 h 1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T36" t="T37" r="T38" b="T39"/>
                      <a:pathLst>
                        <a:path w="18" h="16">
                          <a:moveTo>
                            <a:pt x="16" y="4"/>
                          </a:moveTo>
                          <a:lnTo>
                            <a:pt x="18" y="6"/>
                          </a:lnTo>
                          <a:lnTo>
                            <a:pt x="18" y="10"/>
                          </a:lnTo>
                          <a:lnTo>
                            <a:pt x="18" y="12"/>
                          </a:lnTo>
                          <a:lnTo>
                            <a:pt x="16" y="14"/>
                          </a:lnTo>
                          <a:lnTo>
                            <a:pt x="10" y="16"/>
                          </a:lnTo>
                          <a:lnTo>
                            <a:pt x="2" y="12"/>
                          </a:lnTo>
                          <a:lnTo>
                            <a:pt x="0" y="8"/>
                          </a:lnTo>
                          <a:lnTo>
                            <a:pt x="0" y="4"/>
                          </a:lnTo>
                          <a:lnTo>
                            <a:pt x="10" y="0"/>
                          </a:lnTo>
                          <a:lnTo>
                            <a:pt x="18" y="4"/>
                          </a:lnTo>
                          <a:lnTo>
                            <a:pt x="16" y="4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73" name="Freeform 26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86" y="2298"/>
                      <a:ext cx="48" cy="15"/>
                    </a:xfrm>
                    <a:custGeom>
                      <a:avLst/>
                      <a:gdLst>
                        <a:gd name="T0" fmla="*/ 50 w 50"/>
                        <a:gd name="T1" fmla="*/ 12 h 16"/>
                        <a:gd name="T2" fmla="*/ 48 w 50"/>
                        <a:gd name="T3" fmla="*/ 12 h 16"/>
                        <a:gd name="T4" fmla="*/ 42 w 50"/>
                        <a:gd name="T5" fmla="*/ 12 h 16"/>
                        <a:gd name="T6" fmla="*/ 38 w 50"/>
                        <a:gd name="T7" fmla="*/ 10 h 16"/>
                        <a:gd name="T8" fmla="*/ 34 w 50"/>
                        <a:gd name="T9" fmla="*/ 14 h 16"/>
                        <a:gd name="T10" fmla="*/ 30 w 50"/>
                        <a:gd name="T11" fmla="*/ 16 h 16"/>
                        <a:gd name="T12" fmla="*/ 20 w 50"/>
                        <a:gd name="T13" fmla="*/ 16 h 16"/>
                        <a:gd name="T14" fmla="*/ 16 w 50"/>
                        <a:gd name="T15" fmla="*/ 16 h 16"/>
                        <a:gd name="T16" fmla="*/ 14 w 50"/>
                        <a:gd name="T17" fmla="*/ 14 h 16"/>
                        <a:gd name="T18" fmla="*/ 12 w 50"/>
                        <a:gd name="T19" fmla="*/ 10 h 16"/>
                        <a:gd name="T20" fmla="*/ 8 w 50"/>
                        <a:gd name="T21" fmla="*/ 12 h 16"/>
                        <a:gd name="T22" fmla="*/ 6 w 50"/>
                        <a:gd name="T23" fmla="*/ 14 h 16"/>
                        <a:gd name="T24" fmla="*/ 2 w 50"/>
                        <a:gd name="T25" fmla="*/ 12 h 16"/>
                        <a:gd name="T26" fmla="*/ 0 w 50"/>
                        <a:gd name="T27" fmla="*/ 10 h 16"/>
                        <a:gd name="T28" fmla="*/ 2 w 50"/>
                        <a:gd name="T29" fmla="*/ 6 h 16"/>
                        <a:gd name="T30" fmla="*/ 6 w 50"/>
                        <a:gd name="T31" fmla="*/ 4 h 16"/>
                        <a:gd name="T32" fmla="*/ 10 w 50"/>
                        <a:gd name="T33" fmla="*/ 2 h 16"/>
                        <a:gd name="T34" fmla="*/ 14 w 50"/>
                        <a:gd name="T35" fmla="*/ 2 h 16"/>
                        <a:gd name="T36" fmla="*/ 14 w 50"/>
                        <a:gd name="T37" fmla="*/ 6 h 16"/>
                        <a:gd name="T38" fmla="*/ 32 w 50"/>
                        <a:gd name="T39" fmla="*/ 10 h 16"/>
                        <a:gd name="T40" fmla="*/ 38 w 50"/>
                        <a:gd name="T41" fmla="*/ 10 h 16"/>
                        <a:gd name="T42" fmla="*/ 34 w 50"/>
                        <a:gd name="T43" fmla="*/ 6 h 16"/>
                        <a:gd name="T44" fmla="*/ 32 w 50"/>
                        <a:gd name="T45" fmla="*/ 4 h 16"/>
                        <a:gd name="T46" fmla="*/ 34 w 50"/>
                        <a:gd name="T47" fmla="*/ 2 h 16"/>
                        <a:gd name="T48" fmla="*/ 38 w 50"/>
                        <a:gd name="T49" fmla="*/ 0 h 16"/>
                        <a:gd name="T50" fmla="*/ 42 w 50"/>
                        <a:gd name="T51" fmla="*/ 4 h 16"/>
                        <a:gd name="T52" fmla="*/ 50 w 50"/>
                        <a:gd name="T53" fmla="*/ 8 h 16"/>
                        <a:gd name="T54" fmla="*/ 50 w 50"/>
                        <a:gd name="T55" fmla="*/ 12 h 1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w 50"/>
                        <a:gd name="T85" fmla="*/ 0 h 16"/>
                        <a:gd name="T86" fmla="*/ 50 w 50"/>
                        <a:gd name="T87" fmla="*/ 16 h 1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T84" t="T85" r="T86" b="T87"/>
                      <a:pathLst>
                        <a:path w="50" h="16">
                          <a:moveTo>
                            <a:pt x="50" y="12"/>
                          </a:moveTo>
                          <a:lnTo>
                            <a:pt x="48" y="12"/>
                          </a:lnTo>
                          <a:lnTo>
                            <a:pt x="42" y="12"/>
                          </a:lnTo>
                          <a:lnTo>
                            <a:pt x="38" y="10"/>
                          </a:lnTo>
                          <a:lnTo>
                            <a:pt x="34" y="14"/>
                          </a:lnTo>
                          <a:lnTo>
                            <a:pt x="30" y="16"/>
                          </a:lnTo>
                          <a:lnTo>
                            <a:pt x="20" y="16"/>
                          </a:lnTo>
                          <a:lnTo>
                            <a:pt x="16" y="16"/>
                          </a:lnTo>
                          <a:lnTo>
                            <a:pt x="14" y="14"/>
                          </a:lnTo>
                          <a:lnTo>
                            <a:pt x="12" y="10"/>
                          </a:lnTo>
                          <a:lnTo>
                            <a:pt x="8" y="12"/>
                          </a:lnTo>
                          <a:lnTo>
                            <a:pt x="6" y="14"/>
                          </a:lnTo>
                          <a:lnTo>
                            <a:pt x="2" y="12"/>
                          </a:lnTo>
                          <a:lnTo>
                            <a:pt x="0" y="10"/>
                          </a:ln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10" y="2"/>
                          </a:lnTo>
                          <a:lnTo>
                            <a:pt x="14" y="2"/>
                          </a:lnTo>
                          <a:lnTo>
                            <a:pt x="14" y="6"/>
                          </a:lnTo>
                          <a:lnTo>
                            <a:pt x="32" y="10"/>
                          </a:lnTo>
                          <a:lnTo>
                            <a:pt x="38" y="10"/>
                          </a:lnTo>
                          <a:lnTo>
                            <a:pt x="34" y="6"/>
                          </a:lnTo>
                          <a:lnTo>
                            <a:pt x="32" y="4"/>
                          </a:lnTo>
                          <a:lnTo>
                            <a:pt x="34" y="2"/>
                          </a:lnTo>
                          <a:lnTo>
                            <a:pt x="38" y="0"/>
                          </a:lnTo>
                          <a:lnTo>
                            <a:pt x="42" y="4"/>
                          </a:lnTo>
                          <a:lnTo>
                            <a:pt x="50" y="8"/>
                          </a:lnTo>
                          <a:lnTo>
                            <a:pt x="50" y="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74" name="Freeform 26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32" y="2321"/>
                      <a:ext cx="22" cy="13"/>
                    </a:xfrm>
                    <a:custGeom>
                      <a:avLst/>
                      <a:gdLst>
                        <a:gd name="T0" fmla="*/ 16 w 24"/>
                        <a:gd name="T1" fmla="*/ 12 h 14"/>
                        <a:gd name="T2" fmla="*/ 8 w 24"/>
                        <a:gd name="T3" fmla="*/ 8 h 14"/>
                        <a:gd name="T4" fmla="*/ 0 w 24"/>
                        <a:gd name="T5" fmla="*/ 2 h 14"/>
                        <a:gd name="T6" fmla="*/ 4 w 24"/>
                        <a:gd name="T7" fmla="*/ 0 h 14"/>
                        <a:gd name="T8" fmla="*/ 10 w 24"/>
                        <a:gd name="T9" fmla="*/ 0 h 14"/>
                        <a:gd name="T10" fmla="*/ 12 w 24"/>
                        <a:gd name="T11" fmla="*/ 0 h 14"/>
                        <a:gd name="T12" fmla="*/ 16 w 24"/>
                        <a:gd name="T13" fmla="*/ 0 h 14"/>
                        <a:gd name="T14" fmla="*/ 18 w 24"/>
                        <a:gd name="T15" fmla="*/ 4 h 14"/>
                        <a:gd name="T16" fmla="*/ 22 w 24"/>
                        <a:gd name="T17" fmla="*/ 4 h 14"/>
                        <a:gd name="T18" fmla="*/ 24 w 24"/>
                        <a:gd name="T19" fmla="*/ 10 h 14"/>
                        <a:gd name="T20" fmla="*/ 22 w 24"/>
                        <a:gd name="T21" fmla="*/ 12 h 14"/>
                        <a:gd name="T22" fmla="*/ 20 w 24"/>
                        <a:gd name="T23" fmla="*/ 14 h 14"/>
                        <a:gd name="T24" fmla="*/ 18 w 24"/>
                        <a:gd name="T25" fmla="*/ 14 h 14"/>
                        <a:gd name="T26" fmla="*/ 16 w 24"/>
                        <a:gd name="T27" fmla="*/ 12 h 14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w 24"/>
                        <a:gd name="T43" fmla="*/ 0 h 14"/>
                        <a:gd name="T44" fmla="*/ 24 w 24"/>
                        <a:gd name="T45" fmla="*/ 14 h 14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T42" t="T43" r="T44" b="T45"/>
                      <a:pathLst>
                        <a:path w="24" h="14">
                          <a:moveTo>
                            <a:pt x="16" y="12"/>
                          </a:moveTo>
                          <a:lnTo>
                            <a:pt x="8" y="8"/>
                          </a:lnTo>
                          <a:lnTo>
                            <a:pt x="0" y="2"/>
                          </a:lnTo>
                          <a:lnTo>
                            <a:pt x="4" y="0"/>
                          </a:lnTo>
                          <a:lnTo>
                            <a:pt x="10" y="0"/>
                          </a:lnTo>
                          <a:lnTo>
                            <a:pt x="12" y="0"/>
                          </a:lnTo>
                          <a:lnTo>
                            <a:pt x="16" y="0"/>
                          </a:lnTo>
                          <a:lnTo>
                            <a:pt x="18" y="4"/>
                          </a:lnTo>
                          <a:lnTo>
                            <a:pt x="22" y="4"/>
                          </a:lnTo>
                          <a:lnTo>
                            <a:pt x="24" y="10"/>
                          </a:lnTo>
                          <a:lnTo>
                            <a:pt x="22" y="12"/>
                          </a:lnTo>
                          <a:lnTo>
                            <a:pt x="20" y="14"/>
                          </a:lnTo>
                          <a:lnTo>
                            <a:pt x="18" y="14"/>
                          </a:lnTo>
                          <a:lnTo>
                            <a:pt x="16" y="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75" name="Freeform 27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620" y="2193"/>
                      <a:ext cx="9" cy="4"/>
                    </a:xfrm>
                    <a:custGeom>
                      <a:avLst/>
                      <a:gdLst>
                        <a:gd name="T0" fmla="*/ 10 w 10"/>
                        <a:gd name="T1" fmla="*/ 0 h 4"/>
                        <a:gd name="T2" fmla="*/ 8 w 10"/>
                        <a:gd name="T3" fmla="*/ 2 h 4"/>
                        <a:gd name="T4" fmla="*/ 4 w 10"/>
                        <a:gd name="T5" fmla="*/ 4 h 4"/>
                        <a:gd name="T6" fmla="*/ 2 w 10"/>
                        <a:gd name="T7" fmla="*/ 2 h 4"/>
                        <a:gd name="T8" fmla="*/ 0 w 10"/>
                        <a:gd name="T9" fmla="*/ 0 h 4"/>
                        <a:gd name="T10" fmla="*/ 6 w 10"/>
                        <a:gd name="T11" fmla="*/ 0 h 4"/>
                        <a:gd name="T12" fmla="*/ 10 w 10"/>
                        <a:gd name="T13" fmla="*/ 0 h 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0"/>
                        <a:gd name="T22" fmla="*/ 0 h 4"/>
                        <a:gd name="T23" fmla="*/ 10 w 10"/>
                        <a:gd name="T24" fmla="*/ 4 h 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0" h="4">
                          <a:moveTo>
                            <a:pt x="10" y="0"/>
                          </a:moveTo>
                          <a:lnTo>
                            <a:pt x="8" y="2"/>
                          </a:lnTo>
                          <a:lnTo>
                            <a:pt x="4" y="4"/>
                          </a:lnTo>
                          <a:lnTo>
                            <a:pt x="2" y="2"/>
                          </a:lnTo>
                          <a:lnTo>
                            <a:pt x="0" y="0"/>
                          </a:lnTo>
                          <a:lnTo>
                            <a:pt x="6" y="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ysClr val="windowText" lastClr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76" name="Group 271"/>
          <p:cNvGrpSpPr>
            <a:grpSpLocks/>
          </p:cNvGrpSpPr>
          <p:nvPr/>
        </p:nvGrpSpPr>
        <p:grpSpPr bwMode="auto">
          <a:xfrm>
            <a:off x="7304088" y="3683450"/>
            <a:ext cx="225425" cy="344037"/>
            <a:chOff x="4508" y="1843"/>
            <a:chExt cx="142" cy="220"/>
          </a:xfrm>
          <a:noFill/>
        </p:grpSpPr>
        <p:sp>
          <p:nvSpPr>
            <p:cNvPr id="577" name="Freeform 272"/>
            <p:cNvSpPr>
              <a:spLocks noChangeAspect="1"/>
            </p:cNvSpPr>
            <p:nvPr/>
          </p:nvSpPr>
          <p:spPr bwMode="auto">
            <a:xfrm>
              <a:off x="4578" y="1991"/>
              <a:ext cx="72" cy="72"/>
            </a:xfrm>
            <a:custGeom>
              <a:avLst/>
              <a:gdLst>
                <a:gd name="T0" fmla="*/ 60 w 76"/>
                <a:gd name="T1" fmla="*/ 52 h 78"/>
                <a:gd name="T2" fmla="*/ 54 w 76"/>
                <a:gd name="T3" fmla="*/ 58 h 78"/>
                <a:gd name="T4" fmla="*/ 58 w 76"/>
                <a:gd name="T5" fmla="*/ 64 h 78"/>
                <a:gd name="T6" fmla="*/ 62 w 76"/>
                <a:gd name="T7" fmla="*/ 72 h 78"/>
                <a:gd name="T8" fmla="*/ 58 w 76"/>
                <a:gd name="T9" fmla="*/ 78 h 78"/>
                <a:gd name="T10" fmla="*/ 52 w 76"/>
                <a:gd name="T11" fmla="*/ 78 h 78"/>
                <a:gd name="T12" fmla="*/ 48 w 76"/>
                <a:gd name="T13" fmla="*/ 76 h 78"/>
                <a:gd name="T14" fmla="*/ 42 w 76"/>
                <a:gd name="T15" fmla="*/ 74 h 78"/>
                <a:gd name="T16" fmla="*/ 34 w 76"/>
                <a:gd name="T17" fmla="*/ 62 h 78"/>
                <a:gd name="T18" fmla="*/ 34 w 76"/>
                <a:gd name="T19" fmla="*/ 52 h 78"/>
                <a:gd name="T20" fmla="*/ 32 w 76"/>
                <a:gd name="T21" fmla="*/ 44 h 78"/>
                <a:gd name="T22" fmla="*/ 24 w 76"/>
                <a:gd name="T23" fmla="*/ 48 h 78"/>
                <a:gd name="T24" fmla="*/ 18 w 76"/>
                <a:gd name="T25" fmla="*/ 46 h 78"/>
                <a:gd name="T26" fmla="*/ 12 w 76"/>
                <a:gd name="T27" fmla="*/ 44 h 78"/>
                <a:gd name="T28" fmla="*/ 8 w 76"/>
                <a:gd name="T29" fmla="*/ 56 h 78"/>
                <a:gd name="T30" fmla="*/ 4 w 76"/>
                <a:gd name="T31" fmla="*/ 66 h 78"/>
                <a:gd name="T32" fmla="*/ 0 w 76"/>
                <a:gd name="T33" fmla="*/ 66 h 78"/>
                <a:gd name="T34" fmla="*/ 2 w 76"/>
                <a:gd name="T35" fmla="*/ 54 h 78"/>
                <a:gd name="T36" fmla="*/ 0 w 76"/>
                <a:gd name="T37" fmla="*/ 42 h 78"/>
                <a:gd name="T38" fmla="*/ 6 w 76"/>
                <a:gd name="T39" fmla="*/ 34 h 78"/>
                <a:gd name="T40" fmla="*/ 14 w 76"/>
                <a:gd name="T41" fmla="*/ 28 h 78"/>
                <a:gd name="T42" fmla="*/ 18 w 76"/>
                <a:gd name="T43" fmla="*/ 24 h 78"/>
                <a:gd name="T44" fmla="*/ 26 w 76"/>
                <a:gd name="T45" fmla="*/ 24 h 78"/>
                <a:gd name="T46" fmla="*/ 30 w 76"/>
                <a:gd name="T47" fmla="*/ 28 h 78"/>
                <a:gd name="T48" fmla="*/ 36 w 76"/>
                <a:gd name="T49" fmla="*/ 30 h 78"/>
                <a:gd name="T50" fmla="*/ 40 w 76"/>
                <a:gd name="T51" fmla="*/ 24 h 78"/>
                <a:gd name="T52" fmla="*/ 44 w 76"/>
                <a:gd name="T53" fmla="*/ 18 h 78"/>
                <a:gd name="T54" fmla="*/ 52 w 76"/>
                <a:gd name="T55" fmla="*/ 14 h 78"/>
                <a:gd name="T56" fmla="*/ 54 w 76"/>
                <a:gd name="T57" fmla="*/ 0 h 78"/>
                <a:gd name="T58" fmla="*/ 62 w 76"/>
                <a:gd name="T59" fmla="*/ 6 h 78"/>
                <a:gd name="T60" fmla="*/ 70 w 76"/>
                <a:gd name="T61" fmla="*/ 26 h 78"/>
                <a:gd name="T62" fmla="*/ 74 w 76"/>
                <a:gd name="T63" fmla="*/ 52 h 78"/>
                <a:gd name="T64" fmla="*/ 70 w 76"/>
                <a:gd name="T65" fmla="*/ 62 h 78"/>
                <a:gd name="T66" fmla="*/ 68 w 76"/>
                <a:gd name="T67" fmla="*/ 66 h 78"/>
                <a:gd name="T68" fmla="*/ 62 w 76"/>
                <a:gd name="T69" fmla="*/ 52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6"/>
                <a:gd name="T106" fmla="*/ 0 h 78"/>
                <a:gd name="T107" fmla="*/ 76 w 76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6" h="78">
                  <a:moveTo>
                    <a:pt x="64" y="56"/>
                  </a:moveTo>
                  <a:lnTo>
                    <a:pt x="60" y="52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6" y="62"/>
                  </a:lnTo>
                  <a:lnTo>
                    <a:pt x="58" y="64"/>
                  </a:lnTo>
                  <a:lnTo>
                    <a:pt x="60" y="68"/>
                  </a:lnTo>
                  <a:lnTo>
                    <a:pt x="62" y="72"/>
                  </a:lnTo>
                  <a:lnTo>
                    <a:pt x="60" y="78"/>
                  </a:lnTo>
                  <a:lnTo>
                    <a:pt x="58" y="78"/>
                  </a:lnTo>
                  <a:lnTo>
                    <a:pt x="54" y="78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48" y="76"/>
                  </a:lnTo>
                  <a:lnTo>
                    <a:pt x="46" y="76"/>
                  </a:lnTo>
                  <a:lnTo>
                    <a:pt x="42" y="74"/>
                  </a:lnTo>
                  <a:lnTo>
                    <a:pt x="36" y="70"/>
                  </a:lnTo>
                  <a:lnTo>
                    <a:pt x="34" y="62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6" y="50"/>
                  </a:lnTo>
                  <a:lnTo>
                    <a:pt x="32" y="44"/>
                  </a:lnTo>
                  <a:lnTo>
                    <a:pt x="24" y="44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12" y="44"/>
                  </a:lnTo>
                  <a:lnTo>
                    <a:pt x="10" y="50"/>
                  </a:lnTo>
                  <a:lnTo>
                    <a:pt x="8" y="56"/>
                  </a:lnTo>
                  <a:lnTo>
                    <a:pt x="6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10" y="32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6" y="26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2" y="14"/>
                  </a:lnTo>
                  <a:lnTo>
                    <a:pt x="52" y="6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62" y="6"/>
                  </a:lnTo>
                  <a:lnTo>
                    <a:pt x="68" y="14"/>
                  </a:lnTo>
                  <a:lnTo>
                    <a:pt x="70" y="26"/>
                  </a:lnTo>
                  <a:lnTo>
                    <a:pt x="76" y="50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2"/>
                  </a:lnTo>
                  <a:lnTo>
                    <a:pt x="70" y="68"/>
                  </a:lnTo>
                  <a:lnTo>
                    <a:pt x="68" y="66"/>
                  </a:lnTo>
                  <a:lnTo>
                    <a:pt x="66" y="60"/>
                  </a:lnTo>
                  <a:lnTo>
                    <a:pt x="62" y="52"/>
                  </a:lnTo>
                  <a:lnTo>
                    <a:pt x="64" y="5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8" name="Freeform 273"/>
            <p:cNvSpPr>
              <a:spLocks noChangeAspect="1"/>
            </p:cNvSpPr>
            <p:nvPr/>
          </p:nvSpPr>
          <p:spPr bwMode="auto">
            <a:xfrm>
              <a:off x="4508" y="1973"/>
              <a:ext cx="35" cy="40"/>
            </a:xfrm>
            <a:custGeom>
              <a:avLst/>
              <a:gdLst>
                <a:gd name="T0" fmla="*/ 4 w 38"/>
                <a:gd name="T1" fmla="*/ 42 h 42"/>
                <a:gd name="T2" fmla="*/ 0 w 38"/>
                <a:gd name="T3" fmla="*/ 42 h 42"/>
                <a:gd name="T4" fmla="*/ 2 w 38"/>
                <a:gd name="T5" fmla="*/ 38 h 42"/>
                <a:gd name="T6" fmla="*/ 6 w 38"/>
                <a:gd name="T7" fmla="*/ 34 h 42"/>
                <a:gd name="T8" fmla="*/ 14 w 38"/>
                <a:gd name="T9" fmla="*/ 24 h 42"/>
                <a:gd name="T10" fmla="*/ 24 w 38"/>
                <a:gd name="T11" fmla="*/ 16 h 42"/>
                <a:gd name="T12" fmla="*/ 30 w 38"/>
                <a:gd name="T13" fmla="*/ 8 h 42"/>
                <a:gd name="T14" fmla="*/ 32 w 38"/>
                <a:gd name="T15" fmla="*/ 4 h 42"/>
                <a:gd name="T16" fmla="*/ 34 w 38"/>
                <a:gd name="T17" fmla="*/ 0 h 42"/>
                <a:gd name="T18" fmla="*/ 34 w 38"/>
                <a:gd name="T19" fmla="*/ 4 h 42"/>
                <a:gd name="T20" fmla="*/ 36 w 38"/>
                <a:gd name="T21" fmla="*/ 6 h 42"/>
                <a:gd name="T22" fmla="*/ 38 w 38"/>
                <a:gd name="T23" fmla="*/ 10 h 42"/>
                <a:gd name="T24" fmla="*/ 36 w 38"/>
                <a:gd name="T25" fmla="*/ 12 h 42"/>
                <a:gd name="T26" fmla="*/ 32 w 38"/>
                <a:gd name="T27" fmla="*/ 14 h 42"/>
                <a:gd name="T28" fmla="*/ 32 w 38"/>
                <a:gd name="T29" fmla="*/ 16 h 42"/>
                <a:gd name="T30" fmla="*/ 30 w 38"/>
                <a:gd name="T31" fmla="*/ 18 h 42"/>
                <a:gd name="T32" fmla="*/ 22 w 38"/>
                <a:gd name="T33" fmla="*/ 18 h 42"/>
                <a:gd name="T34" fmla="*/ 20 w 38"/>
                <a:gd name="T35" fmla="*/ 28 h 42"/>
                <a:gd name="T36" fmla="*/ 14 w 38"/>
                <a:gd name="T37" fmla="*/ 36 h 42"/>
                <a:gd name="T38" fmla="*/ 10 w 38"/>
                <a:gd name="T39" fmla="*/ 40 h 42"/>
                <a:gd name="T40" fmla="*/ 4 w 38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"/>
                <a:gd name="T64" fmla="*/ 0 h 42"/>
                <a:gd name="T65" fmla="*/ 38 w 38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" h="42">
                  <a:moveTo>
                    <a:pt x="4" y="42"/>
                  </a:moveTo>
                  <a:lnTo>
                    <a:pt x="0" y="42"/>
                  </a:lnTo>
                  <a:lnTo>
                    <a:pt x="2" y="38"/>
                  </a:lnTo>
                  <a:lnTo>
                    <a:pt x="6" y="34"/>
                  </a:lnTo>
                  <a:lnTo>
                    <a:pt x="14" y="24"/>
                  </a:lnTo>
                  <a:lnTo>
                    <a:pt x="24" y="16"/>
                  </a:lnTo>
                  <a:lnTo>
                    <a:pt x="30" y="8"/>
                  </a:lnTo>
                  <a:lnTo>
                    <a:pt x="32" y="4"/>
                  </a:lnTo>
                  <a:lnTo>
                    <a:pt x="34" y="0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2" y="18"/>
                  </a:lnTo>
                  <a:lnTo>
                    <a:pt x="20" y="28"/>
                  </a:lnTo>
                  <a:lnTo>
                    <a:pt x="14" y="36"/>
                  </a:lnTo>
                  <a:lnTo>
                    <a:pt x="10" y="40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9" name="Freeform 274"/>
            <p:cNvSpPr>
              <a:spLocks noChangeAspect="1"/>
            </p:cNvSpPr>
            <p:nvPr/>
          </p:nvSpPr>
          <p:spPr bwMode="auto">
            <a:xfrm>
              <a:off x="4534" y="1843"/>
              <a:ext cx="69" cy="102"/>
            </a:xfrm>
            <a:custGeom>
              <a:avLst/>
              <a:gdLst>
                <a:gd name="T0" fmla="*/ 8 w 74"/>
                <a:gd name="T1" fmla="*/ 38 h 110"/>
                <a:gd name="T2" fmla="*/ 6 w 74"/>
                <a:gd name="T3" fmla="*/ 20 h 110"/>
                <a:gd name="T4" fmla="*/ 6 w 74"/>
                <a:gd name="T5" fmla="*/ 4 h 110"/>
                <a:gd name="T6" fmla="*/ 10 w 74"/>
                <a:gd name="T7" fmla="*/ 0 h 110"/>
                <a:gd name="T8" fmla="*/ 14 w 74"/>
                <a:gd name="T9" fmla="*/ 6 h 110"/>
                <a:gd name="T10" fmla="*/ 20 w 74"/>
                <a:gd name="T11" fmla="*/ 10 h 110"/>
                <a:gd name="T12" fmla="*/ 24 w 74"/>
                <a:gd name="T13" fmla="*/ 8 h 110"/>
                <a:gd name="T14" fmla="*/ 28 w 74"/>
                <a:gd name="T15" fmla="*/ 8 h 110"/>
                <a:gd name="T16" fmla="*/ 32 w 74"/>
                <a:gd name="T17" fmla="*/ 18 h 110"/>
                <a:gd name="T18" fmla="*/ 36 w 74"/>
                <a:gd name="T19" fmla="*/ 30 h 110"/>
                <a:gd name="T20" fmla="*/ 36 w 74"/>
                <a:gd name="T21" fmla="*/ 44 h 110"/>
                <a:gd name="T22" fmla="*/ 28 w 74"/>
                <a:gd name="T23" fmla="*/ 54 h 110"/>
                <a:gd name="T24" fmla="*/ 28 w 74"/>
                <a:gd name="T25" fmla="*/ 70 h 110"/>
                <a:gd name="T26" fmla="*/ 36 w 74"/>
                <a:gd name="T27" fmla="*/ 82 h 110"/>
                <a:gd name="T28" fmla="*/ 40 w 74"/>
                <a:gd name="T29" fmla="*/ 84 h 110"/>
                <a:gd name="T30" fmla="*/ 46 w 74"/>
                <a:gd name="T31" fmla="*/ 80 h 110"/>
                <a:gd name="T32" fmla="*/ 54 w 74"/>
                <a:gd name="T33" fmla="*/ 86 h 110"/>
                <a:gd name="T34" fmla="*/ 60 w 74"/>
                <a:gd name="T35" fmla="*/ 92 h 110"/>
                <a:gd name="T36" fmla="*/ 64 w 74"/>
                <a:gd name="T37" fmla="*/ 88 h 110"/>
                <a:gd name="T38" fmla="*/ 64 w 74"/>
                <a:gd name="T39" fmla="*/ 94 h 110"/>
                <a:gd name="T40" fmla="*/ 64 w 74"/>
                <a:gd name="T41" fmla="*/ 98 h 110"/>
                <a:gd name="T42" fmla="*/ 68 w 74"/>
                <a:gd name="T43" fmla="*/ 100 h 110"/>
                <a:gd name="T44" fmla="*/ 74 w 74"/>
                <a:gd name="T45" fmla="*/ 106 h 110"/>
                <a:gd name="T46" fmla="*/ 72 w 74"/>
                <a:gd name="T47" fmla="*/ 110 h 110"/>
                <a:gd name="T48" fmla="*/ 68 w 74"/>
                <a:gd name="T49" fmla="*/ 106 h 110"/>
                <a:gd name="T50" fmla="*/ 60 w 74"/>
                <a:gd name="T51" fmla="*/ 98 h 110"/>
                <a:gd name="T52" fmla="*/ 50 w 74"/>
                <a:gd name="T53" fmla="*/ 90 h 110"/>
                <a:gd name="T54" fmla="*/ 48 w 74"/>
                <a:gd name="T55" fmla="*/ 96 h 110"/>
                <a:gd name="T56" fmla="*/ 44 w 74"/>
                <a:gd name="T57" fmla="*/ 100 h 110"/>
                <a:gd name="T58" fmla="*/ 38 w 74"/>
                <a:gd name="T59" fmla="*/ 90 h 110"/>
                <a:gd name="T60" fmla="*/ 30 w 74"/>
                <a:gd name="T61" fmla="*/ 90 h 110"/>
                <a:gd name="T62" fmla="*/ 22 w 74"/>
                <a:gd name="T63" fmla="*/ 90 h 110"/>
                <a:gd name="T64" fmla="*/ 16 w 74"/>
                <a:gd name="T65" fmla="*/ 84 h 110"/>
                <a:gd name="T66" fmla="*/ 20 w 74"/>
                <a:gd name="T67" fmla="*/ 76 h 110"/>
                <a:gd name="T68" fmla="*/ 16 w 74"/>
                <a:gd name="T69" fmla="*/ 72 h 110"/>
                <a:gd name="T70" fmla="*/ 12 w 74"/>
                <a:gd name="T71" fmla="*/ 74 h 110"/>
                <a:gd name="T72" fmla="*/ 2 w 74"/>
                <a:gd name="T73" fmla="*/ 70 h 110"/>
                <a:gd name="T74" fmla="*/ 0 w 74"/>
                <a:gd name="T75" fmla="*/ 52 h 110"/>
                <a:gd name="T76" fmla="*/ 4 w 74"/>
                <a:gd name="T77" fmla="*/ 46 h 1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4"/>
                <a:gd name="T118" fmla="*/ 0 h 110"/>
                <a:gd name="T119" fmla="*/ 74 w 74"/>
                <a:gd name="T120" fmla="*/ 110 h 11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4" h="110">
                  <a:moveTo>
                    <a:pt x="4" y="46"/>
                  </a:moveTo>
                  <a:lnTo>
                    <a:pt x="8" y="38"/>
                  </a:lnTo>
                  <a:lnTo>
                    <a:pt x="8" y="30"/>
                  </a:lnTo>
                  <a:lnTo>
                    <a:pt x="6" y="20"/>
                  </a:lnTo>
                  <a:lnTo>
                    <a:pt x="4" y="12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6" y="10"/>
                  </a:lnTo>
                  <a:lnTo>
                    <a:pt x="20" y="10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28" y="4"/>
                  </a:lnTo>
                  <a:lnTo>
                    <a:pt x="28" y="8"/>
                  </a:lnTo>
                  <a:lnTo>
                    <a:pt x="30" y="12"/>
                  </a:lnTo>
                  <a:lnTo>
                    <a:pt x="32" y="18"/>
                  </a:lnTo>
                  <a:lnTo>
                    <a:pt x="34" y="22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36" y="44"/>
                  </a:lnTo>
                  <a:lnTo>
                    <a:pt x="32" y="48"/>
                  </a:lnTo>
                  <a:lnTo>
                    <a:pt x="28" y="54"/>
                  </a:lnTo>
                  <a:lnTo>
                    <a:pt x="26" y="62"/>
                  </a:lnTo>
                  <a:lnTo>
                    <a:pt x="28" y="70"/>
                  </a:lnTo>
                  <a:lnTo>
                    <a:pt x="32" y="76"/>
                  </a:lnTo>
                  <a:lnTo>
                    <a:pt x="36" y="82"/>
                  </a:lnTo>
                  <a:lnTo>
                    <a:pt x="40" y="86"/>
                  </a:lnTo>
                  <a:lnTo>
                    <a:pt x="40" y="84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50" y="82"/>
                  </a:lnTo>
                  <a:lnTo>
                    <a:pt x="54" y="86"/>
                  </a:lnTo>
                  <a:lnTo>
                    <a:pt x="56" y="90"/>
                  </a:lnTo>
                  <a:lnTo>
                    <a:pt x="60" y="92"/>
                  </a:lnTo>
                  <a:lnTo>
                    <a:pt x="62" y="90"/>
                  </a:lnTo>
                  <a:lnTo>
                    <a:pt x="64" y="88"/>
                  </a:lnTo>
                  <a:lnTo>
                    <a:pt x="66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8"/>
                  </a:lnTo>
                  <a:lnTo>
                    <a:pt x="66" y="96"/>
                  </a:lnTo>
                  <a:lnTo>
                    <a:pt x="68" y="100"/>
                  </a:lnTo>
                  <a:lnTo>
                    <a:pt x="74" y="102"/>
                  </a:lnTo>
                  <a:lnTo>
                    <a:pt x="74" y="106"/>
                  </a:lnTo>
                  <a:lnTo>
                    <a:pt x="74" y="110"/>
                  </a:lnTo>
                  <a:lnTo>
                    <a:pt x="72" y="110"/>
                  </a:lnTo>
                  <a:lnTo>
                    <a:pt x="70" y="108"/>
                  </a:lnTo>
                  <a:lnTo>
                    <a:pt x="68" y="106"/>
                  </a:lnTo>
                  <a:lnTo>
                    <a:pt x="64" y="100"/>
                  </a:lnTo>
                  <a:lnTo>
                    <a:pt x="60" y="98"/>
                  </a:lnTo>
                  <a:lnTo>
                    <a:pt x="54" y="94"/>
                  </a:lnTo>
                  <a:lnTo>
                    <a:pt x="50" y="90"/>
                  </a:lnTo>
                  <a:lnTo>
                    <a:pt x="48" y="92"/>
                  </a:lnTo>
                  <a:lnTo>
                    <a:pt x="4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42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0" y="90"/>
                  </a:lnTo>
                  <a:lnTo>
                    <a:pt x="26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4"/>
                  </a:lnTo>
                  <a:lnTo>
                    <a:pt x="18" y="80"/>
                  </a:lnTo>
                  <a:lnTo>
                    <a:pt x="20" y="76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6" y="72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4" y="4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0" name="Freeform 275"/>
            <p:cNvSpPr>
              <a:spLocks noChangeAspect="1"/>
            </p:cNvSpPr>
            <p:nvPr/>
          </p:nvSpPr>
          <p:spPr bwMode="auto">
            <a:xfrm>
              <a:off x="4606" y="1947"/>
              <a:ext cx="23" cy="40"/>
            </a:xfrm>
            <a:custGeom>
              <a:avLst/>
              <a:gdLst>
                <a:gd name="T0" fmla="*/ 22 w 24"/>
                <a:gd name="T1" fmla="*/ 28 h 42"/>
                <a:gd name="T2" fmla="*/ 14 w 24"/>
                <a:gd name="T3" fmla="*/ 28 h 42"/>
                <a:gd name="T4" fmla="*/ 14 w 24"/>
                <a:gd name="T5" fmla="*/ 36 h 42"/>
                <a:gd name="T6" fmla="*/ 18 w 24"/>
                <a:gd name="T7" fmla="*/ 40 h 42"/>
                <a:gd name="T8" fmla="*/ 18 w 24"/>
                <a:gd name="T9" fmla="*/ 42 h 42"/>
                <a:gd name="T10" fmla="*/ 14 w 24"/>
                <a:gd name="T11" fmla="*/ 42 h 42"/>
                <a:gd name="T12" fmla="*/ 12 w 24"/>
                <a:gd name="T13" fmla="*/ 42 h 42"/>
                <a:gd name="T14" fmla="*/ 10 w 24"/>
                <a:gd name="T15" fmla="*/ 42 h 42"/>
                <a:gd name="T16" fmla="*/ 10 w 24"/>
                <a:gd name="T17" fmla="*/ 38 h 42"/>
                <a:gd name="T18" fmla="*/ 12 w 24"/>
                <a:gd name="T19" fmla="*/ 36 h 42"/>
                <a:gd name="T20" fmla="*/ 12 w 24"/>
                <a:gd name="T21" fmla="*/ 32 h 42"/>
                <a:gd name="T22" fmla="*/ 8 w 24"/>
                <a:gd name="T23" fmla="*/ 32 h 42"/>
                <a:gd name="T24" fmla="*/ 6 w 24"/>
                <a:gd name="T25" fmla="*/ 30 h 42"/>
                <a:gd name="T26" fmla="*/ 2 w 24"/>
                <a:gd name="T27" fmla="*/ 24 h 42"/>
                <a:gd name="T28" fmla="*/ 2 w 24"/>
                <a:gd name="T29" fmla="*/ 22 h 42"/>
                <a:gd name="T30" fmla="*/ 10 w 24"/>
                <a:gd name="T31" fmla="*/ 22 h 42"/>
                <a:gd name="T32" fmla="*/ 12 w 24"/>
                <a:gd name="T33" fmla="*/ 20 h 42"/>
                <a:gd name="T34" fmla="*/ 14 w 24"/>
                <a:gd name="T35" fmla="*/ 18 h 42"/>
                <a:gd name="T36" fmla="*/ 12 w 24"/>
                <a:gd name="T37" fmla="*/ 14 h 42"/>
                <a:gd name="T38" fmla="*/ 6 w 24"/>
                <a:gd name="T39" fmla="*/ 10 h 42"/>
                <a:gd name="T40" fmla="*/ 2 w 24"/>
                <a:gd name="T41" fmla="*/ 6 h 42"/>
                <a:gd name="T42" fmla="*/ 0 w 24"/>
                <a:gd name="T43" fmla="*/ 2 h 42"/>
                <a:gd name="T44" fmla="*/ 4 w 24"/>
                <a:gd name="T45" fmla="*/ 0 h 42"/>
                <a:gd name="T46" fmla="*/ 12 w 24"/>
                <a:gd name="T47" fmla="*/ 0 h 42"/>
                <a:gd name="T48" fmla="*/ 16 w 24"/>
                <a:gd name="T49" fmla="*/ 2 h 42"/>
                <a:gd name="T50" fmla="*/ 16 w 24"/>
                <a:gd name="T51" fmla="*/ 8 h 42"/>
                <a:gd name="T52" fmla="*/ 20 w 24"/>
                <a:gd name="T53" fmla="*/ 8 h 42"/>
                <a:gd name="T54" fmla="*/ 20 w 24"/>
                <a:gd name="T55" fmla="*/ 16 h 42"/>
                <a:gd name="T56" fmla="*/ 24 w 24"/>
                <a:gd name="T57" fmla="*/ 22 h 42"/>
                <a:gd name="T58" fmla="*/ 22 w 24"/>
                <a:gd name="T59" fmla="*/ 28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42"/>
                <a:gd name="T92" fmla="*/ 24 w 24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42">
                  <a:moveTo>
                    <a:pt x="22" y="28"/>
                  </a:moveTo>
                  <a:lnTo>
                    <a:pt x="14" y="28"/>
                  </a:lnTo>
                  <a:lnTo>
                    <a:pt x="14" y="36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2" y="2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1" name="Freeform 276"/>
            <p:cNvSpPr>
              <a:spLocks noChangeAspect="1"/>
            </p:cNvSpPr>
            <p:nvPr/>
          </p:nvSpPr>
          <p:spPr bwMode="auto">
            <a:xfrm>
              <a:off x="4571" y="1959"/>
              <a:ext cx="21" cy="26"/>
            </a:xfrm>
            <a:custGeom>
              <a:avLst/>
              <a:gdLst>
                <a:gd name="T0" fmla="*/ 10 w 22"/>
                <a:gd name="T1" fmla="*/ 4 h 28"/>
                <a:gd name="T2" fmla="*/ 12 w 22"/>
                <a:gd name="T3" fmla="*/ 4 h 28"/>
                <a:gd name="T4" fmla="*/ 14 w 22"/>
                <a:gd name="T5" fmla="*/ 4 h 28"/>
                <a:gd name="T6" fmla="*/ 20 w 22"/>
                <a:gd name="T7" fmla="*/ 6 h 28"/>
                <a:gd name="T8" fmla="*/ 22 w 22"/>
                <a:gd name="T9" fmla="*/ 10 h 28"/>
                <a:gd name="T10" fmla="*/ 20 w 22"/>
                <a:gd name="T11" fmla="*/ 16 h 28"/>
                <a:gd name="T12" fmla="*/ 14 w 22"/>
                <a:gd name="T13" fmla="*/ 22 h 28"/>
                <a:gd name="T14" fmla="*/ 2 w 22"/>
                <a:gd name="T15" fmla="*/ 28 h 28"/>
                <a:gd name="T16" fmla="*/ 2 w 22"/>
                <a:gd name="T17" fmla="*/ 14 h 28"/>
                <a:gd name="T18" fmla="*/ 0 w 22"/>
                <a:gd name="T19" fmla="*/ 4 h 28"/>
                <a:gd name="T20" fmla="*/ 2 w 22"/>
                <a:gd name="T21" fmla="*/ 2 h 28"/>
                <a:gd name="T22" fmla="*/ 4 w 22"/>
                <a:gd name="T23" fmla="*/ 0 h 28"/>
                <a:gd name="T24" fmla="*/ 8 w 22"/>
                <a:gd name="T25" fmla="*/ 4 h 28"/>
                <a:gd name="T26" fmla="*/ 10 w 22"/>
                <a:gd name="T27" fmla="*/ 4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8"/>
                <a:gd name="T44" fmla="*/ 22 w 22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8">
                  <a:moveTo>
                    <a:pt x="10" y="4"/>
                  </a:moveTo>
                  <a:lnTo>
                    <a:pt x="12" y="4"/>
                  </a:lnTo>
                  <a:lnTo>
                    <a:pt x="14" y="4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2" name="Freeform 277"/>
            <p:cNvSpPr>
              <a:spLocks noChangeAspect="1"/>
            </p:cNvSpPr>
            <p:nvPr/>
          </p:nvSpPr>
          <p:spPr bwMode="auto">
            <a:xfrm>
              <a:off x="4584" y="1975"/>
              <a:ext cx="17" cy="32"/>
            </a:xfrm>
            <a:custGeom>
              <a:avLst/>
              <a:gdLst>
                <a:gd name="T0" fmla="*/ 18 w 18"/>
                <a:gd name="T1" fmla="*/ 6 h 34"/>
                <a:gd name="T2" fmla="*/ 16 w 18"/>
                <a:gd name="T3" fmla="*/ 12 h 34"/>
                <a:gd name="T4" fmla="*/ 14 w 18"/>
                <a:gd name="T5" fmla="*/ 14 h 34"/>
                <a:gd name="T6" fmla="*/ 12 w 18"/>
                <a:gd name="T7" fmla="*/ 18 h 34"/>
                <a:gd name="T8" fmla="*/ 12 w 18"/>
                <a:gd name="T9" fmla="*/ 24 h 34"/>
                <a:gd name="T10" fmla="*/ 12 w 18"/>
                <a:gd name="T11" fmla="*/ 26 h 34"/>
                <a:gd name="T12" fmla="*/ 12 w 18"/>
                <a:gd name="T13" fmla="*/ 28 h 34"/>
                <a:gd name="T14" fmla="*/ 14 w 18"/>
                <a:gd name="T15" fmla="*/ 32 h 34"/>
                <a:gd name="T16" fmla="*/ 14 w 18"/>
                <a:gd name="T17" fmla="*/ 34 h 34"/>
                <a:gd name="T18" fmla="*/ 10 w 18"/>
                <a:gd name="T19" fmla="*/ 34 h 34"/>
                <a:gd name="T20" fmla="*/ 6 w 18"/>
                <a:gd name="T21" fmla="*/ 28 h 34"/>
                <a:gd name="T22" fmla="*/ 2 w 18"/>
                <a:gd name="T23" fmla="*/ 24 h 34"/>
                <a:gd name="T24" fmla="*/ 0 w 18"/>
                <a:gd name="T25" fmla="*/ 18 h 34"/>
                <a:gd name="T26" fmla="*/ 2 w 18"/>
                <a:gd name="T27" fmla="*/ 16 h 34"/>
                <a:gd name="T28" fmla="*/ 6 w 18"/>
                <a:gd name="T29" fmla="*/ 16 h 34"/>
                <a:gd name="T30" fmla="*/ 6 w 18"/>
                <a:gd name="T31" fmla="*/ 8 h 34"/>
                <a:gd name="T32" fmla="*/ 8 w 18"/>
                <a:gd name="T33" fmla="*/ 2 h 34"/>
                <a:gd name="T34" fmla="*/ 10 w 18"/>
                <a:gd name="T35" fmla="*/ 0 h 34"/>
                <a:gd name="T36" fmla="*/ 12 w 18"/>
                <a:gd name="T37" fmla="*/ 0 h 34"/>
                <a:gd name="T38" fmla="*/ 16 w 18"/>
                <a:gd name="T39" fmla="*/ 2 h 34"/>
                <a:gd name="T40" fmla="*/ 18 w 18"/>
                <a:gd name="T41" fmla="*/ 4 h 34"/>
                <a:gd name="T42" fmla="*/ 18 w 18"/>
                <a:gd name="T43" fmla="*/ 6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34"/>
                <a:gd name="T68" fmla="*/ 18 w 18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34">
                  <a:moveTo>
                    <a:pt x="18" y="6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6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8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3" name="Freeform 278"/>
            <p:cNvSpPr>
              <a:spLocks noChangeAspect="1"/>
            </p:cNvSpPr>
            <p:nvPr/>
          </p:nvSpPr>
          <p:spPr bwMode="auto">
            <a:xfrm>
              <a:off x="4603" y="1989"/>
              <a:ext cx="13" cy="10"/>
            </a:xfrm>
            <a:custGeom>
              <a:avLst/>
              <a:gdLst>
                <a:gd name="T0" fmla="*/ 14 w 14"/>
                <a:gd name="T1" fmla="*/ 0 h 12"/>
                <a:gd name="T2" fmla="*/ 12 w 14"/>
                <a:gd name="T3" fmla="*/ 4 h 12"/>
                <a:gd name="T4" fmla="*/ 10 w 14"/>
                <a:gd name="T5" fmla="*/ 8 h 12"/>
                <a:gd name="T6" fmla="*/ 8 w 14"/>
                <a:gd name="T7" fmla="*/ 10 h 12"/>
                <a:gd name="T8" fmla="*/ 4 w 14"/>
                <a:gd name="T9" fmla="*/ 12 h 12"/>
                <a:gd name="T10" fmla="*/ 2 w 14"/>
                <a:gd name="T11" fmla="*/ 10 h 12"/>
                <a:gd name="T12" fmla="*/ 0 w 14"/>
                <a:gd name="T13" fmla="*/ 8 h 12"/>
                <a:gd name="T14" fmla="*/ 2 w 14"/>
                <a:gd name="T15" fmla="*/ 4 h 12"/>
                <a:gd name="T16" fmla="*/ 6 w 14"/>
                <a:gd name="T17" fmla="*/ 0 h 12"/>
                <a:gd name="T18" fmla="*/ 10 w 14"/>
                <a:gd name="T19" fmla="*/ 0 h 12"/>
                <a:gd name="T20" fmla="*/ 14 w 14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14" y="0"/>
                  </a:moveTo>
                  <a:lnTo>
                    <a:pt x="12" y="4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4" name="Freeform 279"/>
            <p:cNvSpPr>
              <a:spLocks noChangeAspect="1"/>
            </p:cNvSpPr>
            <p:nvPr/>
          </p:nvSpPr>
          <p:spPr bwMode="auto">
            <a:xfrm>
              <a:off x="4592" y="1947"/>
              <a:ext cx="11" cy="16"/>
            </a:xfrm>
            <a:custGeom>
              <a:avLst/>
              <a:gdLst>
                <a:gd name="T0" fmla="*/ 0 w 12"/>
                <a:gd name="T1" fmla="*/ 8 h 16"/>
                <a:gd name="T2" fmla="*/ 0 w 12"/>
                <a:gd name="T3" fmla="*/ 0 h 16"/>
                <a:gd name="T4" fmla="*/ 2 w 12"/>
                <a:gd name="T5" fmla="*/ 0 h 16"/>
                <a:gd name="T6" fmla="*/ 6 w 12"/>
                <a:gd name="T7" fmla="*/ 4 h 16"/>
                <a:gd name="T8" fmla="*/ 8 w 12"/>
                <a:gd name="T9" fmla="*/ 6 h 16"/>
                <a:gd name="T10" fmla="*/ 12 w 12"/>
                <a:gd name="T11" fmla="*/ 10 h 16"/>
                <a:gd name="T12" fmla="*/ 12 w 12"/>
                <a:gd name="T13" fmla="*/ 14 h 16"/>
                <a:gd name="T14" fmla="*/ 12 w 12"/>
                <a:gd name="T15" fmla="*/ 16 h 16"/>
                <a:gd name="T16" fmla="*/ 10 w 12"/>
                <a:gd name="T17" fmla="*/ 14 h 16"/>
                <a:gd name="T18" fmla="*/ 6 w 12"/>
                <a:gd name="T19" fmla="*/ 8 h 16"/>
                <a:gd name="T20" fmla="*/ 0 w 12"/>
                <a:gd name="T21" fmla="*/ 8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0" y="8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6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5" name="Freeform 280"/>
            <p:cNvSpPr>
              <a:spLocks noChangeAspect="1"/>
            </p:cNvSpPr>
            <p:nvPr/>
          </p:nvSpPr>
          <p:spPr bwMode="auto">
            <a:xfrm>
              <a:off x="4546" y="1933"/>
              <a:ext cx="20" cy="18"/>
            </a:xfrm>
            <a:custGeom>
              <a:avLst/>
              <a:gdLst>
                <a:gd name="T0" fmla="*/ 16 w 20"/>
                <a:gd name="T1" fmla="*/ 20 h 20"/>
                <a:gd name="T2" fmla="*/ 12 w 20"/>
                <a:gd name="T3" fmla="*/ 16 h 20"/>
                <a:gd name="T4" fmla="*/ 6 w 20"/>
                <a:gd name="T5" fmla="*/ 10 h 20"/>
                <a:gd name="T6" fmla="*/ 0 w 20"/>
                <a:gd name="T7" fmla="*/ 0 h 20"/>
                <a:gd name="T8" fmla="*/ 6 w 20"/>
                <a:gd name="T9" fmla="*/ 0 h 20"/>
                <a:gd name="T10" fmla="*/ 14 w 20"/>
                <a:gd name="T11" fmla="*/ 4 h 20"/>
                <a:gd name="T12" fmla="*/ 18 w 20"/>
                <a:gd name="T13" fmla="*/ 4 h 20"/>
                <a:gd name="T14" fmla="*/ 20 w 20"/>
                <a:gd name="T15" fmla="*/ 8 h 20"/>
                <a:gd name="T16" fmla="*/ 20 w 20"/>
                <a:gd name="T17" fmla="*/ 12 h 20"/>
                <a:gd name="T18" fmla="*/ 20 w 20"/>
                <a:gd name="T19" fmla="*/ 16 h 20"/>
                <a:gd name="T20" fmla="*/ 18 w 20"/>
                <a:gd name="T21" fmla="*/ 20 h 20"/>
                <a:gd name="T22" fmla="*/ 16 w 20"/>
                <a:gd name="T23" fmla="*/ 20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20"/>
                <a:gd name="T38" fmla="*/ 20 w 20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20">
                  <a:moveTo>
                    <a:pt x="16" y="20"/>
                  </a:moveTo>
                  <a:lnTo>
                    <a:pt x="12" y="16"/>
                  </a:lnTo>
                  <a:lnTo>
                    <a:pt x="6" y="1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8" y="20"/>
                  </a:lnTo>
                  <a:lnTo>
                    <a:pt x="16" y="2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6" name="Group 281"/>
          <p:cNvGrpSpPr>
            <a:grpSpLocks/>
          </p:cNvGrpSpPr>
          <p:nvPr/>
        </p:nvGrpSpPr>
        <p:grpSpPr bwMode="auto">
          <a:xfrm>
            <a:off x="8051800" y="4268906"/>
            <a:ext cx="715963" cy="531694"/>
            <a:chOff x="4979" y="2210"/>
            <a:chExt cx="451" cy="340"/>
          </a:xfrm>
          <a:noFill/>
        </p:grpSpPr>
        <p:sp>
          <p:nvSpPr>
            <p:cNvPr id="587" name="Freeform 282"/>
            <p:cNvSpPr>
              <a:spLocks noChangeAspect="1"/>
            </p:cNvSpPr>
            <p:nvPr/>
          </p:nvSpPr>
          <p:spPr bwMode="auto">
            <a:xfrm>
              <a:off x="5173" y="2508"/>
              <a:ext cx="36" cy="42"/>
            </a:xfrm>
            <a:custGeom>
              <a:avLst/>
              <a:gdLst>
                <a:gd name="T0" fmla="*/ 38 w 38"/>
                <a:gd name="T1" fmla="*/ 42 h 44"/>
                <a:gd name="T2" fmla="*/ 36 w 38"/>
                <a:gd name="T3" fmla="*/ 44 h 44"/>
                <a:gd name="T4" fmla="*/ 32 w 38"/>
                <a:gd name="T5" fmla="*/ 42 h 44"/>
                <a:gd name="T6" fmla="*/ 26 w 38"/>
                <a:gd name="T7" fmla="*/ 40 h 44"/>
                <a:gd name="T8" fmla="*/ 14 w 38"/>
                <a:gd name="T9" fmla="*/ 32 h 44"/>
                <a:gd name="T10" fmla="*/ 6 w 38"/>
                <a:gd name="T11" fmla="*/ 20 h 44"/>
                <a:gd name="T12" fmla="*/ 0 w 38"/>
                <a:gd name="T13" fmla="*/ 12 h 44"/>
                <a:gd name="T14" fmla="*/ 0 w 38"/>
                <a:gd name="T15" fmla="*/ 0 h 44"/>
                <a:gd name="T16" fmla="*/ 8 w 38"/>
                <a:gd name="T17" fmla="*/ 4 h 44"/>
                <a:gd name="T18" fmla="*/ 12 w 38"/>
                <a:gd name="T19" fmla="*/ 10 h 44"/>
                <a:gd name="T20" fmla="*/ 16 w 38"/>
                <a:gd name="T21" fmla="*/ 16 h 44"/>
                <a:gd name="T22" fmla="*/ 20 w 38"/>
                <a:gd name="T23" fmla="*/ 22 h 44"/>
                <a:gd name="T24" fmla="*/ 24 w 38"/>
                <a:gd name="T25" fmla="*/ 24 h 44"/>
                <a:gd name="T26" fmla="*/ 28 w 38"/>
                <a:gd name="T27" fmla="*/ 26 h 44"/>
                <a:gd name="T28" fmla="*/ 32 w 38"/>
                <a:gd name="T29" fmla="*/ 28 h 44"/>
                <a:gd name="T30" fmla="*/ 34 w 38"/>
                <a:gd name="T31" fmla="*/ 32 h 44"/>
                <a:gd name="T32" fmla="*/ 38 w 38"/>
                <a:gd name="T33" fmla="*/ 42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44"/>
                <a:gd name="T53" fmla="*/ 38 w 38"/>
                <a:gd name="T54" fmla="*/ 44 h 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44">
                  <a:moveTo>
                    <a:pt x="38" y="42"/>
                  </a:moveTo>
                  <a:lnTo>
                    <a:pt x="36" y="44"/>
                  </a:lnTo>
                  <a:lnTo>
                    <a:pt x="32" y="42"/>
                  </a:lnTo>
                  <a:lnTo>
                    <a:pt x="26" y="40"/>
                  </a:lnTo>
                  <a:lnTo>
                    <a:pt x="14" y="32"/>
                  </a:lnTo>
                  <a:lnTo>
                    <a:pt x="6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10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8"/>
                  </a:lnTo>
                  <a:lnTo>
                    <a:pt x="34" y="32"/>
                  </a:lnTo>
                  <a:lnTo>
                    <a:pt x="38" y="4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8" name="Freeform 283"/>
            <p:cNvSpPr>
              <a:spLocks noChangeAspect="1"/>
            </p:cNvSpPr>
            <p:nvPr/>
          </p:nvSpPr>
          <p:spPr bwMode="auto">
            <a:xfrm>
              <a:off x="4979" y="2234"/>
              <a:ext cx="60" cy="36"/>
            </a:xfrm>
            <a:custGeom>
              <a:avLst/>
              <a:gdLst>
                <a:gd name="T0" fmla="*/ 36 w 64"/>
                <a:gd name="T1" fmla="*/ 38 h 38"/>
                <a:gd name="T2" fmla="*/ 34 w 64"/>
                <a:gd name="T3" fmla="*/ 38 h 38"/>
                <a:gd name="T4" fmla="*/ 30 w 64"/>
                <a:gd name="T5" fmla="*/ 38 h 38"/>
                <a:gd name="T6" fmla="*/ 22 w 64"/>
                <a:gd name="T7" fmla="*/ 38 h 38"/>
                <a:gd name="T8" fmla="*/ 10 w 64"/>
                <a:gd name="T9" fmla="*/ 36 h 38"/>
                <a:gd name="T10" fmla="*/ 2 w 64"/>
                <a:gd name="T11" fmla="*/ 32 h 38"/>
                <a:gd name="T12" fmla="*/ 0 w 64"/>
                <a:gd name="T13" fmla="*/ 28 h 38"/>
                <a:gd name="T14" fmla="*/ 0 w 64"/>
                <a:gd name="T15" fmla="*/ 26 h 38"/>
                <a:gd name="T16" fmla="*/ 0 w 64"/>
                <a:gd name="T17" fmla="*/ 24 h 38"/>
                <a:gd name="T18" fmla="*/ 2 w 64"/>
                <a:gd name="T19" fmla="*/ 22 h 38"/>
                <a:gd name="T20" fmla="*/ 24 w 64"/>
                <a:gd name="T21" fmla="*/ 22 h 38"/>
                <a:gd name="T22" fmla="*/ 28 w 64"/>
                <a:gd name="T23" fmla="*/ 24 h 38"/>
                <a:gd name="T24" fmla="*/ 30 w 64"/>
                <a:gd name="T25" fmla="*/ 24 h 38"/>
                <a:gd name="T26" fmla="*/ 38 w 64"/>
                <a:gd name="T27" fmla="*/ 22 h 38"/>
                <a:gd name="T28" fmla="*/ 42 w 64"/>
                <a:gd name="T29" fmla="*/ 18 h 38"/>
                <a:gd name="T30" fmla="*/ 46 w 64"/>
                <a:gd name="T31" fmla="*/ 14 h 38"/>
                <a:gd name="T32" fmla="*/ 52 w 64"/>
                <a:gd name="T33" fmla="*/ 10 h 38"/>
                <a:gd name="T34" fmla="*/ 52 w 64"/>
                <a:gd name="T35" fmla="*/ 4 h 38"/>
                <a:gd name="T36" fmla="*/ 52 w 64"/>
                <a:gd name="T37" fmla="*/ 0 h 38"/>
                <a:gd name="T38" fmla="*/ 54 w 64"/>
                <a:gd name="T39" fmla="*/ 0 h 38"/>
                <a:gd name="T40" fmla="*/ 56 w 64"/>
                <a:gd name="T41" fmla="*/ 2 h 38"/>
                <a:gd name="T42" fmla="*/ 60 w 64"/>
                <a:gd name="T43" fmla="*/ 4 h 38"/>
                <a:gd name="T44" fmla="*/ 62 w 64"/>
                <a:gd name="T45" fmla="*/ 8 h 38"/>
                <a:gd name="T46" fmla="*/ 64 w 64"/>
                <a:gd name="T47" fmla="*/ 10 h 38"/>
                <a:gd name="T48" fmla="*/ 62 w 64"/>
                <a:gd name="T49" fmla="*/ 12 h 38"/>
                <a:gd name="T50" fmla="*/ 60 w 64"/>
                <a:gd name="T51" fmla="*/ 16 h 38"/>
                <a:gd name="T52" fmla="*/ 58 w 64"/>
                <a:gd name="T53" fmla="*/ 18 h 38"/>
                <a:gd name="T54" fmla="*/ 58 w 64"/>
                <a:gd name="T55" fmla="*/ 20 h 38"/>
                <a:gd name="T56" fmla="*/ 54 w 64"/>
                <a:gd name="T57" fmla="*/ 26 h 38"/>
                <a:gd name="T58" fmla="*/ 46 w 64"/>
                <a:gd name="T59" fmla="*/ 32 h 38"/>
                <a:gd name="T60" fmla="*/ 40 w 64"/>
                <a:gd name="T61" fmla="*/ 36 h 38"/>
                <a:gd name="T62" fmla="*/ 34 w 64"/>
                <a:gd name="T63" fmla="*/ 38 h 38"/>
                <a:gd name="T64" fmla="*/ 36 w 64"/>
                <a:gd name="T65" fmla="*/ 38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38"/>
                <a:gd name="T101" fmla="*/ 64 w 64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38">
                  <a:moveTo>
                    <a:pt x="36" y="38"/>
                  </a:moveTo>
                  <a:lnTo>
                    <a:pt x="34" y="38"/>
                  </a:lnTo>
                  <a:lnTo>
                    <a:pt x="30" y="38"/>
                  </a:lnTo>
                  <a:lnTo>
                    <a:pt x="22" y="38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8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52" y="10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2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20"/>
                  </a:lnTo>
                  <a:lnTo>
                    <a:pt x="54" y="26"/>
                  </a:lnTo>
                  <a:lnTo>
                    <a:pt x="46" y="32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6" y="3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9" name="Freeform 284"/>
            <p:cNvSpPr>
              <a:spLocks noChangeAspect="1"/>
            </p:cNvSpPr>
            <p:nvPr/>
          </p:nvSpPr>
          <p:spPr bwMode="auto">
            <a:xfrm>
              <a:off x="5073" y="2253"/>
              <a:ext cx="16" cy="28"/>
            </a:xfrm>
            <a:custGeom>
              <a:avLst/>
              <a:gdLst>
                <a:gd name="T0" fmla="*/ 16 w 16"/>
                <a:gd name="T1" fmla="*/ 18 h 30"/>
                <a:gd name="T2" fmla="*/ 16 w 16"/>
                <a:gd name="T3" fmla="*/ 24 h 30"/>
                <a:gd name="T4" fmla="*/ 14 w 16"/>
                <a:gd name="T5" fmla="*/ 28 h 30"/>
                <a:gd name="T6" fmla="*/ 12 w 16"/>
                <a:gd name="T7" fmla="*/ 30 h 30"/>
                <a:gd name="T8" fmla="*/ 10 w 16"/>
                <a:gd name="T9" fmla="*/ 30 h 30"/>
                <a:gd name="T10" fmla="*/ 8 w 16"/>
                <a:gd name="T11" fmla="*/ 30 h 30"/>
                <a:gd name="T12" fmla="*/ 6 w 16"/>
                <a:gd name="T13" fmla="*/ 26 h 30"/>
                <a:gd name="T14" fmla="*/ 4 w 16"/>
                <a:gd name="T15" fmla="*/ 18 h 30"/>
                <a:gd name="T16" fmla="*/ 2 w 16"/>
                <a:gd name="T17" fmla="*/ 12 h 30"/>
                <a:gd name="T18" fmla="*/ 0 w 16"/>
                <a:gd name="T19" fmla="*/ 6 h 30"/>
                <a:gd name="T20" fmla="*/ 0 w 16"/>
                <a:gd name="T21" fmla="*/ 0 h 30"/>
                <a:gd name="T22" fmla="*/ 8 w 16"/>
                <a:gd name="T23" fmla="*/ 12 h 30"/>
                <a:gd name="T24" fmla="*/ 10 w 16"/>
                <a:gd name="T25" fmla="*/ 18 h 30"/>
                <a:gd name="T26" fmla="*/ 14 w 16"/>
                <a:gd name="T27" fmla="*/ 18 h 30"/>
                <a:gd name="T28" fmla="*/ 16 w 16"/>
                <a:gd name="T29" fmla="*/ 18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30"/>
                <a:gd name="T47" fmla="*/ 16 w 16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30">
                  <a:moveTo>
                    <a:pt x="16" y="18"/>
                  </a:moveTo>
                  <a:lnTo>
                    <a:pt x="16" y="24"/>
                  </a:lnTo>
                  <a:lnTo>
                    <a:pt x="14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0" name="Freeform 285"/>
            <p:cNvSpPr>
              <a:spLocks noChangeAspect="1"/>
            </p:cNvSpPr>
            <p:nvPr/>
          </p:nvSpPr>
          <p:spPr bwMode="auto">
            <a:xfrm>
              <a:off x="5127" y="2293"/>
              <a:ext cx="20" cy="14"/>
            </a:xfrm>
            <a:custGeom>
              <a:avLst/>
              <a:gdLst>
                <a:gd name="T0" fmla="*/ 22 w 22"/>
                <a:gd name="T1" fmla="*/ 14 h 16"/>
                <a:gd name="T2" fmla="*/ 20 w 22"/>
                <a:gd name="T3" fmla="*/ 16 h 16"/>
                <a:gd name="T4" fmla="*/ 18 w 22"/>
                <a:gd name="T5" fmla="*/ 16 h 16"/>
                <a:gd name="T6" fmla="*/ 12 w 22"/>
                <a:gd name="T7" fmla="*/ 14 h 16"/>
                <a:gd name="T8" fmla="*/ 6 w 22"/>
                <a:gd name="T9" fmla="*/ 10 h 16"/>
                <a:gd name="T10" fmla="*/ 0 w 22"/>
                <a:gd name="T11" fmla="*/ 2 h 16"/>
                <a:gd name="T12" fmla="*/ 0 w 22"/>
                <a:gd name="T13" fmla="*/ 0 h 16"/>
                <a:gd name="T14" fmla="*/ 6 w 22"/>
                <a:gd name="T15" fmla="*/ 2 h 16"/>
                <a:gd name="T16" fmla="*/ 12 w 22"/>
                <a:gd name="T17" fmla="*/ 4 h 16"/>
                <a:gd name="T18" fmla="*/ 20 w 22"/>
                <a:gd name="T19" fmla="*/ 8 h 16"/>
                <a:gd name="T20" fmla="*/ 22 w 22"/>
                <a:gd name="T21" fmla="*/ 14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16"/>
                <a:gd name="T35" fmla="*/ 22 w 2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16">
                  <a:moveTo>
                    <a:pt x="22" y="14"/>
                  </a:moveTo>
                  <a:lnTo>
                    <a:pt x="20" y="16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8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1" name="Freeform 286"/>
            <p:cNvSpPr>
              <a:spLocks noChangeAspect="1"/>
            </p:cNvSpPr>
            <p:nvPr/>
          </p:nvSpPr>
          <p:spPr bwMode="auto">
            <a:xfrm>
              <a:off x="5158" y="2306"/>
              <a:ext cx="13" cy="22"/>
            </a:xfrm>
            <a:custGeom>
              <a:avLst/>
              <a:gdLst>
                <a:gd name="T0" fmla="*/ 2 w 14"/>
                <a:gd name="T1" fmla="*/ 0 h 24"/>
                <a:gd name="T2" fmla="*/ 6 w 14"/>
                <a:gd name="T3" fmla="*/ 6 h 24"/>
                <a:gd name="T4" fmla="*/ 10 w 14"/>
                <a:gd name="T5" fmla="*/ 12 h 24"/>
                <a:gd name="T6" fmla="*/ 12 w 14"/>
                <a:gd name="T7" fmla="*/ 18 h 24"/>
                <a:gd name="T8" fmla="*/ 14 w 14"/>
                <a:gd name="T9" fmla="*/ 24 h 24"/>
                <a:gd name="T10" fmla="*/ 12 w 14"/>
                <a:gd name="T11" fmla="*/ 24 h 24"/>
                <a:gd name="T12" fmla="*/ 8 w 14"/>
                <a:gd name="T13" fmla="*/ 22 h 24"/>
                <a:gd name="T14" fmla="*/ 2 w 14"/>
                <a:gd name="T15" fmla="*/ 16 h 24"/>
                <a:gd name="T16" fmla="*/ 0 w 14"/>
                <a:gd name="T17" fmla="*/ 12 h 24"/>
                <a:gd name="T18" fmla="*/ 0 w 14"/>
                <a:gd name="T19" fmla="*/ 8 h 24"/>
                <a:gd name="T20" fmla="*/ 0 w 14"/>
                <a:gd name="T21" fmla="*/ 2 h 24"/>
                <a:gd name="T22" fmla="*/ 4 w 14"/>
                <a:gd name="T23" fmla="*/ 2 h 24"/>
                <a:gd name="T24" fmla="*/ 2 w 14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4"/>
                <a:gd name="T41" fmla="*/ 14 w 14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4">
                  <a:moveTo>
                    <a:pt x="2" y="0"/>
                  </a:moveTo>
                  <a:lnTo>
                    <a:pt x="6" y="6"/>
                  </a:lnTo>
                  <a:lnTo>
                    <a:pt x="10" y="12"/>
                  </a:lnTo>
                  <a:lnTo>
                    <a:pt x="12" y="18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2" name="Freeform 287"/>
            <p:cNvSpPr>
              <a:spLocks noChangeAspect="1"/>
            </p:cNvSpPr>
            <p:nvPr/>
          </p:nvSpPr>
          <p:spPr bwMode="auto">
            <a:xfrm>
              <a:off x="5165" y="2339"/>
              <a:ext cx="18" cy="10"/>
            </a:xfrm>
            <a:custGeom>
              <a:avLst/>
              <a:gdLst>
                <a:gd name="T0" fmla="*/ 18 w 18"/>
                <a:gd name="T1" fmla="*/ 10 h 10"/>
                <a:gd name="T2" fmla="*/ 10 w 18"/>
                <a:gd name="T3" fmla="*/ 10 h 10"/>
                <a:gd name="T4" fmla="*/ 4 w 18"/>
                <a:gd name="T5" fmla="*/ 8 h 10"/>
                <a:gd name="T6" fmla="*/ 0 w 18"/>
                <a:gd name="T7" fmla="*/ 2 h 10"/>
                <a:gd name="T8" fmla="*/ 0 w 18"/>
                <a:gd name="T9" fmla="*/ 0 h 10"/>
                <a:gd name="T10" fmla="*/ 6 w 18"/>
                <a:gd name="T11" fmla="*/ 0 h 10"/>
                <a:gd name="T12" fmla="*/ 12 w 18"/>
                <a:gd name="T13" fmla="*/ 4 h 10"/>
                <a:gd name="T14" fmla="*/ 16 w 18"/>
                <a:gd name="T15" fmla="*/ 6 h 10"/>
                <a:gd name="T16" fmla="*/ 18 w 18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0"/>
                <a:gd name="T29" fmla="*/ 18 w 1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0">
                  <a:moveTo>
                    <a:pt x="18" y="10"/>
                  </a:moveTo>
                  <a:lnTo>
                    <a:pt x="10" y="10"/>
                  </a:ln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8" y="1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3" name="Freeform 288"/>
            <p:cNvSpPr>
              <a:spLocks noChangeAspect="1"/>
            </p:cNvSpPr>
            <p:nvPr/>
          </p:nvSpPr>
          <p:spPr bwMode="auto">
            <a:xfrm>
              <a:off x="5098" y="2294"/>
              <a:ext cx="23" cy="19"/>
            </a:xfrm>
            <a:custGeom>
              <a:avLst/>
              <a:gdLst>
                <a:gd name="T0" fmla="*/ 6 w 24"/>
                <a:gd name="T1" fmla="*/ 0 h 20"/>
                <a:gd name="T2" fmla="*/ 6 w 24"/>
                <a:gd name="T3" fmla="*/ 2 h 20"/>
                <a:gd name="T4" fmla="*/ 8 w 24"/>
                <a:gd name="T5" fmla="*/ 4 h 20"/>
                <a:gd name="T6" fmla="*/ 14 w 24"/>
                <a:gd name="T7" fmla="*/ 8 h 20"/>
                <a:gd name="T8" fmla="*/ 20 w 24"/>
                <a:gd name="T9" fmla="*/ 12 h 20"/>
                <a:gd name="T10" fmla="*/ 24 w 24"/>
                <a:gd name="T11" fmla="*/ 14 h 20"/>
                <a:gd name="T12" fmla="*/ 24 w 24"/>
                <a:gd name="T13" fmla="*/ 16 h 20"/>
                <a:gd name="T14" fmla="*/ 22 w 24"/>
                <a:gd name="T15" fmla="*/ 20 h 20"/>
                <a:gd name="T16" fmla="*/ 20 w 24"/>
                <a:gd name="T17" fmla="*/ 20 h 20"/>
                <a:gd name="T18" fmla="*/ 16 w 24"/>
                <a:gd name="T19" fmla="*/ 18 h 20"/>
                <a:gd name="T20" fmla="*/ 14 w 24"/>
                <a:gd name="T21" fmla="*/ 14 h 20"/>
                <a:gd name="T22" fmla="*/ 10 w 24"/>
                <a:gd name="T23" fmla="*/ 14 h 20"/>
                <a:gd name="T24" fmla="*/ 10 w 24"/>
                <a:gd name="T25" fmla="*/ 12 h 20"/>
                <a:gd name="T26" fmla="*/ 8 w 24"/>
                <a:gd name="T27" fmla="*/ 8 h 20"/>
                <a:gd name="T28" fmla="*/ 6 w 24"/>
                <a:gd name="T29" fmla="*/ 8 h 20"/>
                <a:gd name="T30" fmla="*/ 6 w 24"/>
                <a:gd name="T31" fmla="*/ 4 h 20"/>
                <a:gd name="T32" fmla="*/ 0 w 24"/>
                <a:gd name="T33" fmla="*/ 4 h 20"/>
                <a:gd name="T34" fmla="*/ 0 w 24"/>
                <a:gd name="T35" fmla="*/ 0 h 20"/>
                <a:gd name="T36" fmla="*/ 6 w 24"/>
                <a:gd name="T37" fmla="*/ 0 h 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0"/>
                <a:gd name="T59" fmla="*/ 24 w 24"/>
                <a:gd name="T60" fmla="*/ 20 h 2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0">
                  <a:moveTo>
                    <a:pt x="6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14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4" name="Freeform 289"/>
            <p:cNvSpPr>
              <a:spLocks noChangeAspect="1"/>
            </p:cNvSpPr>
            <p:nvPr/>
          </p:nvSpPr>
          <p:spPr bwMode="auto">
            <a:xfrm>
              <a:off x="5235" y="2437"/>
              <a:ext cx="11" cy="11"/>
            </a:xfrm>
            <a:custGeom>
              <a:avLst/>
              <a:gdLst>
                <a:gd name="T0" fmla="*/ 12 w 12"/>
                <a:gd name="T1" fmla="*/ 8 h 12"/>
                <a:gd name="T2" fmla="*/ 10 w 12"/>
                <a:gd name="T3" fmla="*/ 10 h 12"/>
                <a:gd name="T4" fmla="*/ 8 w 12"/>
                <a:gd name="T5" fmla="*/ 12 h 12"/>
                <a:gd name="T6" fmla="*/ 4 w 12"/>
                <a:gd name="T7" fmla="*/ 12 h 12"/>
                <a:gd name="T8" fmla="*/ 2 w 12"/>
                <a:gd name="T9" fmla="*/ 8 h 12"/>
                <a:gd name="T10" fmla="*/ 0 w 12"/>
                <a:gd name="T11" fmla="*/ 0 h 12"/>
                <a:gd name="T12" fmla="*/ 2 w 12"/>
                <a:gd name="T13" fmla="*/ 0 h 12"/>
                <a:gd name="T14" fmla="*/ 6 w 12"/>
                <a:gd name="T15" fmla="*/ 2 h 12"/>
                <a:gd name="T16" fmla="*/ 10 w 12"/>
                <a:gd name="T17" fmla="*/ 6 h 12"/>
                <a:gd name="T18" fmla="*/ 12 w 12"/>
                <a:gd name="T19" fmla="*/ 8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2"/>
                <a:gd name="T32" fmla="*/ 12 w 12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2">
                  <a:moveTo>
                    <a:pt x="12" y="8"/>
                  </a:moveTo>
                  <a:lnTo>
                    <a:pt x="10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5" name="Freeform 290"/>
            <p:cNvSpPr>
              <a:spLocks noChangeAspect="1"/>
            </p:cNvSpPr>
            <p:nvPr/>
          </p:nvSpPr>
          <p:spPr bwMode="auto">
            <a:xfrm>
              <a:off x="5380" y="2461"/>
              <a:ext cx="22" cy="15"/>
            </a:xfrm>
            <a:custGeom>
              <a:avLst/>
              <a:gdLst>
                <a:gd name="T0" fmla="*/ 24 w 24"/>
                <a:gd name="T1" fmla="*/ 8 h 16"/>
                <a:gd name="T2" fmla="*/ 22 w 24"/>
                <a:gd name="T3" fmla="*/ 12 h 16"/>
                <a:gd name="T4" fmla="*/ 20 w 24"/>
                <a:gd name="T5" fmla="*/ 14 h 16"/>
                <a:gd name="T6" fmla="*/ 16 w 24"/>
                <a:gd name="T7" fmla="*/ 16 h 16"/>
                <a:gd name="T8" fmla="*/ 12 w 24"/>
                <a:gd name="T9" fmla="*/ 16 h 16"/>
                <a:gd name="T10" fmla="*/ 6 w 24"/>
                <a:gd name="T11" fmla="*/ 14 h 16"/>
                <a:gd name="T12" fmla="*/ 2 w 24"/>
                <a:gd name="T13" fmla="*/ 14 h 16"/>
                <a:gd name="T14" fmla="*/ 0 w 24"/>
                <a:gd name="T15" fmla="*/ 12 h 16"/>
                <a:gd name="T16" fmla="*/ 2 w 24"/>
                <a:gd name="T17" fmla="*/ 8 h 16"/>
                <a:gd name="T18" fmla="*/ 4 w 24"/>
                <a:gd name="T19" fmla="*/ 4 h 16"/>
                <a:gd name="T20" fmla="*/ 8 w 24"/>
                <a:gd name="T21" fmla="*/ 2 h 16"/>
                <a:gd name="T22" fmla="*/ 12 w 24"/>
                <a:gd name="T23" fmla="*/ 0 h 16"/>
                <a:gd name="T24" fmla="*/ 16 w 24"/>
                <a:gd name="T25" fmla="*/ 0 h 16"/>
                <a:gd name="T26" fmla="*/ 20 w 24"/>
                <a:gd name="T27" fmla="*/ 2 h 16"/>
                <a:gd name="T28" fmla="*/ 22 w 24"/>
                <a:gd name="T29" fmla="*/ 4 h 16"/>
                <a:gd name="T30" fmla="*/ 24 w 24"/>
                <a:gd name="T31" fmla="*/ 8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6"/>
                <a:gd name="T50" fmla="*/ 24 w 24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6">
                  <a:moveTo>
                    <a:pt x="24" y="8"/>
                  </a:moveTo>
                  <a:lnTo>
                    <a:pt x="22" y="12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00B0F0"/>
            </a:solidFill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6" name="Freeform 291"/>
            <p:cNvSpPr>
              <a:spLocks noChangeAspect="1"/>
            </p:cNvSpPr>
            <p:nvPr/>
          </p:nvSpPr>
          <p:spPr bwMode="auto">
            <a:xfrm>
              <a:off x="5404" y="2442"/>
              <a:ext cx="26" cy="14"/>
            </a:xfrm>
            <a:custGeom>
              <a:avLst/>
              <a:gdLst>
                <a:gd name="T0" fmla="*/ 26 w 28"/>
                <a:gd name="T1" fmla="*/ 4 h 14"/>
                <a:gd name="T2" fmla="*/ 22 w 28"/>
                <a:gd name="T3" fmla="*/ 6 h 14"/>
                <a:gd name="T4" fmla="*/ 18 w 28"/>
                <a:gd name="T5" fmla="*/ 10 h 14"/>
                <a:gd name="T6" fmla="*/ 10 w 28"/>
                <a:gd name="T7" fmla="*/ 12 h 14"/>
                <a:gd name="T8" fmla="*/ 6 w 28"/>
                <a:gd name="T9" fmla="*/ 14 h 14"/>
                <a:gd name="T10" fmla="*/ 2 w 28"/>
                <a:gd name="T11" fmla="*/ 12 h 14"/>
                <a:gd name="T12" fmla="*/ 0 w 28"/>
                <a:gd name="T13" fmla="*/ 10 h 14"/>
                <a:gd name="T14" fmla="*/ 0 w 28"/>
                <a:gd name="T15" fmla="*/ 6 h 14"/>
                <a:gd name="T16" fmla="*/ 2 w 28"/>
                <a:gd name="T17" fmla="*/ 6 h 14"/>
                <a:gd name="T18" fmla="*/ 8 w 28"/>
                <a:gd name="T19" fmla="*/ 2 h 14"/>
                <a:gd name="T20" fmla="*/ 14 w 28"/>
                <a:gd name="T21" fmla="*/ 0 h 14"/>
                <a:gd name="T22" fmla="*/ 22 w 28"/>
                <a:gd name="T23" fmla="*/ 0 h 14"/>
                <a:gd name="T24" fmla="*/ 26 w 28"/>
                <a:gd name="T25" fmla="*/ 0 h 14"/>
                <a:gd name="T26" fmla="*/ 28 w 28"/>
                <a:gd name="T27" fmla="*/ 2 h 14"/>
                <a:gd name="T28" fmla="*/ 26 w 28"/>
                <a:gd name="T29" fmla="*/ 4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4"/>
                <a:gd name="T47" fmla="*/ 28 w 28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4">
                  <a:moveTo>
                    <a:pt x="26" y="4"/>
                  </a:moveTo>
                  <a:lnTo>
                    <a:pt x="22" y="6"/>
                  </a:lnTo>
                  <a:lnTo>
                    <a:pt x="18" y="10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00B0F0"/>
            </a:solidFill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7" name="Freeform 292"/>
            <p:cNvSpPr>
              <a:spLocks noChangeAspect="1"/>
            </p:cNvSpPr>
            <p:nvPr/>
          </p:nvSpPr>
          <p:spPr bwMode="auto">
            <a:xfrm>
              <a:off x="5023" y="2210"/>
              <a:ext cx="28" cy="34"/>
            </a:xfrm>
            <a:custGeom>
              <a:avLst/>
              <a:gdLst>
                <a:gd name="T0" fmla="*/ 30 w 30"/>
                <a:gd name="T1" fmla="*/ 26 h 36"/>
                <a:gd name="T2" fmla="*/ 30 w 30"/>
                <a:gd name="T3" fmla="*/ 36 h 36"/>
                <a:gd name="T4" fmla="*/ 26 w 30"/>
                <a:gd name="T5" fmla="*/ 36 h 36"/>
                <a:gd name="T6" fmla="*/ 22 w 30"/>
                <a:gd name="T7" fmla="*/ 32 h 36"/>
                <a:gd name="T8" fmla="*/ 20 w 30"/>
                <a:gd name="T9" fmla="*/ 26 h 36"/>
                <a:gd name="T10" fmla="*/ 18 w 30"/>
                <a:gd name="T11" fmla="*/ 18 h 36"/>
                <a:gd name="T12" fmla="*/ 14 w 30"/>
                <a:gd name="T13" fmla="*/ 14 h 36"/>
                <a:gd name="T14" fmla="*/ 6 w 30"/>
                <a:gd name="T15" fmla="*/ 8 h 36"/>
                <a:gd name="T16" fmla="*/ 0 w 30"/>
                <a:gd name="T17" fmla="*/ 6 h 36"/>
                <a:gd name="T18" fmla="*/ 0 w 30"/>
                <a:gd name="T19" fmla="*/ 0 h 36"/>
                <a:gd name="T20" fmla="*/ 14 w 30"/>
                <a:gd name="T21" fmla="*/ 12 h 36"/>
                <a:gd name="T22" fmla="*/ 30 w 30"/>
                <a:gd name="T23" fmla="*/ 26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36"/>
                <a:gd name="T38" fmla="*/ 30 w 30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36">
                  <a:moveTo>
                    <a:pt x="30" y="26"/>
                  </a:moveTo>
                  <a:lnTo>
                    <a:pt x="30" y="36"/>
                  </a:lnTo>
                  <a:lnTo>
                    <a:pt x="26" y="36"/>
                  </a:lnTo>
                  <a:lnTo>
                    <a:pt x="22" y="32"/>
                  </a:lnTo>
                  <a:lnTo>
                    <a:pt x="20" y="26"/>
                  </a:lnTo>
                  <a:lnTo>
                    <a:pt x="18" y="18"/>
                  </a:lnTo>
                  <a:lnTo>
                    <a:pt x="14" y="14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30" y="26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8" name="Freeform 293"/>
            <p:cNvSpPr>
              <a:spLocks noChangeAspect="1"/>
            </p:cNvSpPr>
            <p:nvPr/>
          </p:nvSpPr>
          <p:spPr bwMode="auto">
            <a:xfrm>
              <a:off x="5098" y="2276"/>
              <a:ext cx="13" cy="15"/>
            </a:xfrm>
            <a:custGeom>
              <a:avLst/>
              <a:gdLst>
                <a:gd name="T0" fmla="*/ 14 w 14"/>
                <a:gd name="T1" fmla="*/ 12 h 16"/>
                <a:gd name="T2" fmla="*/ 12 w 14"/>
                <a:gd name="T3" fmla="*/ 14 h 16"/>
                <a:gd name="T4" fmla="*/ 10 w 14"/>
                <a:gd name="T5" fmla="*/ 16 h 16"/>
                <a:gd name="T6" fmla="*/ 8 w 14"/>
                <a:gd name="T7" fmla="*/ 14 h 16"/>
                <a:gd name="T8" fmla="*/ 4 w 14"/>
                <a:gd name="T9" fmla="*/ 12 h 16"/>
                <a:gd name="T10" fmla="*/ 0 w 14"/>
                <a:gd name="T11" fmla="*/ 4 h 16"/>
                <a:gd name="T12" fmla="*/ 0 w 14"/>
                <a:gd name="T13" fmla="*/ 0 h 16"/>
                <a:gd name="T14" fmla="*/ 8 w 14"/>
                <a:gd name="T15" fmla="*/ 4 h 16"/>
                <a:gd name="T16" fmla="*/ 12 w 14"/>
                <a:gd name="T17" fmla="*/ 8 h 16"/>
                <a:gd name="T18" fmla="*/ 14 w 14"/>
                <a:gd name="T19" fmla="*/ 12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6"/>
                <a:gd name="T32" fmla="*/ 14 w 14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6">
                  <a:moveTo>
                    <a:pt x="14" y="12"/>
                  </a:moveTo>
                  <a:lnTo>
                    <a:pt x="12" y="14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9" name="Freeform 294"/>
            <p:cNvSpPr>
              <a:spLocks noChangeAspect="1"/>
            </p:cNvSpPr>
            <p:nvPr/>
          </p:nvSpPr>
          <p:spPr bwMode="auto">
            <a:xfrm>
              <a:off x="5139" y="2323"/>
              <a:ext cx="19" cy="11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12 h 12"/>
                <a:gd name="T4" fmla="*/ 16 w 20"/>
                <a:gd name="T5" fmla="*/ 12 h 12"/>
                <a:gd name="T6" fmla="*/ 6 w 20"/>
                <a:gd name="T7" fmla="*/ 10 h 12"/>
                <a:gd name="T8" fmla="*/ 2 w 20"/>
                <a:gd name="T9" fmla="*/ 6 h 12"/>
                <a:gd name="T10" fmla="*/ 0 w 20"/>
                <a:gd name="T11" fmla="*/ 2 h 12"/>
                <a:gd name="T12" fmla="*/ 0 w 20"/>
                <a:gd name="T13" fmla="*/ 0 h 12"/>
                <a:gd name="T14" fmla="*/ 2 w 20"/>
                <a:gd name="T15" fmla="*/ 0 h 12"/>
                <a:gd name="T16" fmla="*/ 10 w 20"/>
                <a:gd name="T17" fmla="*/ 2 h 12"/>
                <a:gd name="T18" fmla="*/ 18 w 20"/>
                <a:gd name="T19" fmla="*/ 4 h 12"/>
                <a:gd name="T20" fmla="*/ 20 w 20"/>
                <a:gd name="T21" fmla="*/ 6 h 12"/>
                <a:gd name="T22" fmla="*/ 20 w 20"/>
                <a:gd name="T23" fmla="*/ 8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20" y="8"/>
                  </a:moveTo>
                  <a:lnTo>
                    <a:pt x="20" y="12"/>
                  </a:lnTo>
                  <a:lnTo>
                    <a:pt x="16" y="12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0" name="Freeform 295"/>
            <p:cNvSpPr>
              <a:spLocks noChangeAspect="1"/>
            </p:cNvSpPr>
            <p:nvPr/>
          </p:nvSpPr>
          <p:spPr bwMode="auto">
            <a:xfrm>
              <a:off x="5231" y="2416"/>
              <a:ext cx="8" cy="13"/>
            </a:xfrm>
            <a:custGeom>
              <a:avLst/>
              <a:gdLst>
                <a:gd name="T0" fmla="*/ 4 w 8"/>
                <a:gd name="T1" fmla="*/ 0 h 14"/>
                <a:gd name="T2" fmla="*/ 4 w 8"/>
                <a:gd name="T3" fmla="*/ 4 h 14"/>
                <a:gd name="T4" fmla="*/ 6 w 8"/>
                <a:gd name="T5" fmla="*/ 6 h 14"/>
                <a:gd name="T6" fmla="*/ 8 w 8"/>
                <a:gd name="T7" fmla="*/ 6 h 14"/>
                <a:gd name="T8" fmla="*/ 8 w 8"/>
                <a:gd name="T9" fmla="*/ 8 h 14"/>
                <a:gd name="T10" fmla="*/ 6 w 8"/>
                <a:gd name="T11" fmla="*/ 12 h 14"/>
                <a:gd name="T12" fmla="*/ 4 w 8"/>
                <a:gd name="T13" fmla="*/ 14 h 14"/>
                <a:gd name="T14" fmla="*/ 2 w 8"/>
                <a:gd name="T15" fmla="*/ 14 h 14"/>
                <a:gd name="T16" fmla="*/ 0 w 8"/>
                <a:gd name="T17" fmla="*/ 10 h 14"/>
                <a:gd name="T18" fmla="*/ 0 w 8"/>
                <a:gd name="T19" fmla="*/ 6 h 14"/>
                <a:gd name="T20" fmla="*/ 0 w 8"/>
                <a:gd name="T21" fmla="*/ 0 h 14"/>
                <a:gd name="T22" fmla="*/ 4 w 8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14"/>
                <a:gd name="T38" fmla="*/ 8 w 8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14">
                  <a:moveTo>
                    <a:pt x="4" y="0"/>
                  </a:moveTo>
                  <a:lnTo>
                    <a:pt x="4" y="4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mpd="sng">
              <a:solidFill>
                <a:sysClr val="windowText" lastClr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1" name="Freeform 296"/>
          <p:cNvSpPr>
            <a:spLocks noChangeAspect="1"/>
          </p:cNvSpPr>
          <p:nvPr/>
        </p:nvSpPr>
        <p:spPr bwMode="auto">
          <a:xfrm>
            <a:off x="3733800" y="6196013"/>
            <a:ext cx="166688" cy="71437"/>
          </a:xfrm>
          <a:custGeom>
            <a:avLst/>
            <a:gdLst>
              <a:gd name="T0" fmla="*/ 46 w 112"/>
              <a:gd name="T1" fmla="*/ 44 h 48"/>
              <a:gd name="T2" fmla="*/ 64 w 112"/>
              <a:gd name="T3" fmla="*/ 46 h 48"/>
              <a:gd name="T4" fmla="*/ 84 w 112"/>
              <a:gd name="T5" fmla="*/ 46 h 48"/>
              <a:gd name="T6" fmla="*/ 96 w 112"/>
              <a:gd name="T7" fmla="*/ 44 h 48"/>
              <a:gd name="T8" fmla="*/ 106 w 112"/>
              <a:gd name="T9" fmla="*/ 40 h 48"/>
              <a:gd name="T10" fmla="*/ 112 w 112"/>
              <a:gd name="T11" fmla="*/ 34 h 48"/>
              <a:gd name="T12" fmla="*/ 112 w 112"/>
              <a:gd name="T13" fmla="*/ 30 h 48"/>
              <a:gd name="T14" fmla="*/ 112 w 112"/>
              <a:gd name="T15" fmla="*/ 24 h 48"/>
              <a:gd name="T16" fmla="*/ 112 w 112"/>
              <a:gd name="T17" fmla="*/ 20 h 48"/>
              <a:gd name="T18" fmla="*/ 106 w 112"/>
              <a:gd name="T19" fmla="*/ 18 h 48"/>
              <a:gd name="T20" fmla="*/ 94 w 112"/>
              <a:gd name="T21" fmla="*/ 16 h 48"/>
              <a:gd name="T22" fmla="*/ 106 w 112"/>
              <a:gd name="T23" fmla="*/ 8 h 48"/>
              <a:gd name="T24" fmla="*/ 98 w 112"/>
              <a:gd name="T25" fmla="*/ 2 h 48"/>
              <a:gd name="T26" fmla="*/ 92 w 112"/>
              <a:gd name="T27" fmla="*/ 0 h 48"/>
              <a:gd name="T28" fmla="*/ 84 w 112"/>
              <a:gd name="T29" fmla="*/ 0 h 48"/>
              <a:gd name="T30" fmla="*/ 78 w 112"/>
              <a:gd name="T31" fmla="*/ 2 h 48"/>
              <a:gd name="T32" fmla="*/ 62 w 112"/>
              <a:gd name="T33" fmla="*/ 2 h 48"/>
              <a:gd name="T34" fmla="*/ 56 w 112"/>
              <a:gd name="T35" fmla="*/ 2 h 48"/>
              <a:gd name="T36" fmla="*/ 50 w 112"/>
              <a:gd name="T37" fmla="*/ 2 h 48"/>
              <a:gd name="T38" fmla="*/ 44 w 112"/>
              <a:gd name="T39" fmla="*/ 6 h 48"/>
              <a:gd name="T40" fmla="*/ 40 w 112"/>
              <a:gd name="T41" fmla="*/ 12 h 48"/>
              <a:gd name="T42" fmla="*/ 38 w 112"/>
              <a:gd name="T43" fmla="*/ 20 h 48"/>
              <a:gd name="T44" fmla="*/ 42 w 112"/>
              <a:gd name="T45" fmla="*/ 30 h 48"/>
              <a:gd name="T46" fmla="*/ 42 w 112"/>
              <a:gd name="T47" fmla="*/ 34 h 48"/>
              <a:gd name="T48" fmla="*/ 40 w 112"/>
              <a:gd name="T49" fmla="*/ 38 h 48"/>
              <a:gd name="T50" fmla="*/ 34 w 112"/>
              <a:gd name="T51" fmla="*/ 38 h 48"/>
              <a:gd name="T52" fmla="*/ 28 w 112"/>
              <a:gd name="T53" fmla="*/ 38 h 48"/>
              <a:gd name="T54" fmla="*/ 12 w 112"/>
              <a:gd name="T55" fmla="*/ 36 h 48"/>
              <a:gd name="T56" fmla="*/ 4 w 112"/>
              <a:gd name="T57" fmla="*/ 38 h 48"/>
              <a:gd name="T58" fmla="*/ 0 w 112"/>
              <a:gd name="T59" fmla="*/ 42 h 48"/>
              <a:gd name="T60" fmla="*/ 4 w 112"/>
              <a:gd name="T61" fmla="*/ 44 h 48"/>
              <a:gd name="T62" fmla="*/ 10 w 112"/>
              <a:gd name="T63" fmla="*/ 46 h 48"/>
              <a:gd name="T64" fmla="*/ 24 w 112"/>
              <a:gd name="T65" fmla="*/ 48 h 48"/>
              <a:gd name="T66" fmla="*/ 46 w 112"/>
              <a:gd name="T67" fmla="*/ 44 h 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12"/>
              <a:gd name="T103" fmla="*/ 0 h 48"/>
              <a:gd name="T104" fmla="*/ 112 w 112"/>
              <a:gd name="T105" fmla="*/ 48 h 4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12" h="48">
                <a:moveTo>
                  <a:pt x="46" y="44"/>
                </a:moveTo>
                <a:lnTo>
                  <a:pt x="64" y="46"/>
                </a:lnTo>
                <a:lnTo>
                  <a:pt x="84" y="46"/>
                </a:lnTo>
                <a:lnTo>
                  <a:pt x="96" y="44"/>
                </a:lnTo>
                <a:lnTo>
                  <a:pt x="106" y="40"/>
                </a:lnTo>
                <a:lnTo>
                  <a:pt x="112" y="34"/>
                </a:lnTo>
                <a:lnTo>
                  <a:pt x="112" y="30"/>
                </a:lnTo>
                <a:lnTo>
                  <a:pt x="112" y="24"/>
                </a:lnTo>
                <a:lnTo>
                  <a:pt x="112" y="20"/>
                </a:lnTo>
                <a:lnTo>
                  <a:pt x="106" y="18"/>
                </a:lnTo>
                <a:lnTo>
                  <a:pt x="94" y="16"/>
                </a:lnTo>
                <a:lnTo>
                  <a:pt x="106" y="8"/>
                </a:lnTo>
                <a:lnTo>
                  <a:pt x="98" y="2"/>
                </a:lnTo>
                <a:lnTo>
                  <a:pt x="92" y="0"/>
                </a:lnTo>
                <a:lnTo>
                  <a:pt x="84" y="0"/>
                </a:lnTo>
                <a:lnTo>
                  <a:pt x="78" y="2"/>
                </a:lnTo>
                <a:lnTo>
                  <a:pt x="62" y="2"/>
                </a:lnTo>
                <a:lnTo>
                  <a:pt x="56" y="2"/>
                </a:lnTo>
                <a:lnTo>
                  <a:pt x="50" y="2"/>
                </a:lnTo>
                <a:lnTo>
                  <a:pt x="44" y="6"/>
                </a:lnTo>
                <a:lnTo>
                  <a:pt x="40" y="12"/>
                </a:lnTo>
                <a:lnTo>
                  <a:pt x="38" y="20"/>
                </a:lnTo>
                <a:lnTo>
                  <a:pt x="42" y="30"/>
                </a:lnTo>
                <a:lnTo>
                  <a:pt x="42" y="34"/>
                </a:lnTo>
                <a:lnTo>
                  <a:pt x="40" y="38"/>
                </a:lnTo>
                <a:lnTo>
                  <a:pt x="34" y="38"/>
                </a:lnTo>
                <a:lnTo>
                  <a:pt x="28" y="38"/>
                </a:lnTo>
                <a:lnTo>
                  <a:pt x="12" y="36"/>
                </a:lnTo>
                <a:lnTo>
                  <a:pt x="4" y="38"/>
                </a:lnTo>
                <a:lnTo>
                  <a:pt x="0" y="42"/>
                </a:lnTo>
                <a:lnTo>
                  <a:pt x="4" y="44"/>
                </a:lnTo>
                <a:lnTo>
                  <a:pt x="10" y="46"/>
                </a:lnTo>
                <a:lnTo>
                  <a:pt x="24" y="48"/>
                </a:lnTo>
                <a:lnTo>
                  <a:pt x="46" y="44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2" name="Freeform 297"/>
          <p:cNvSpPr>
            <a:spLocks noChangeAspect="1"/>
          </p:cNvSpPr>
          <p:nvPr/>
        </p:nvSpPr>
        <p:spPr bwMode="auto">
          <a:xfrm>
            <a:off x="3248025" y="6022975"/>
            <a:ext cx="104775" cy="80963"/>
          </a:xfrm>
          <a:custGeom>
            <a:avLst/>
            <a:gdLst>
              <a:gd name="T0" fmla="*/ 0 w 70"/>
              <a:gd name="T1" fmla="*/ 48 h 54"/>
              <a:gd name="T2" fmla="*/ 0 w 70"/>
              <a:gd name="T3" fmla="*/ 40 h 54"/>
              <a:gd name="T4" fmla="*/ 20 w 70"/>
              <a:gd name="T5" fmla="*/ 36 h 54"/>
              <a:gd name="T6" fmla="*/ 28 w 70"/>
              <a:gd name="T7" fmla="*/ 34 h 54"/>
              <a:gd name="T8" fmla="*/ 38 w 70"/>
              <a:gd name="T9" fmla="*/ 32 h 54"/>
              <a:gd name="T10" fmla="*/ 34 w 70"/>
              <a:gd name="T11" fmla="*/ 28 h 54"/>
              <a:gd name="T12" fmla="*/ 28 w 70"/>
              <a:gd name="T13" fmla="*/ 26 h 54"/>
              <a:gd name="T14" fmla="*/ 24 w 70"/>
              <a:gd name="T15" fmla="*/ 26 h 54"/>
              <a:gd name="T16" fmla="*/ 20 w 70"/>
              <a:gd name="T17" fmla="*/ 28 h 54"/>
              <a:gd name="T18" fmla="*/ 20 w 70"/>
              <a:gd name="T19" fmla="*/ 18 h 54"/>
              <a:gd name="T20" fmla="*/ 18 w 70"/>
              <a:gd name="T21" fmla="*/ 16 h 54"/>
              <a:gd name="T22" fmla="*/ 14 w 70"/>
              <a:gd name="T23" fmla="*/ 12 h 54"/>
              <a:gd name="T24" fmla="*/ 10 w 70"/>
              <a:gd name="T25" fmla="*/ 8 h 54"/>
              <a:gd name="T26" fmla="*/ 8 w 70"/>
              <a:gd name="T27" fmla="*/ 4 h 54"/>
              <a:gd name="T28" fmla="*/ 10 w 70"/>
              <a:gd name="T29" fmla="*/ 0 h 54"/>
              <a:gd name="T30" fmla="*/ 14 w 70"/>
              <a:gd name="T31" fmla="*/ 0 h 54"/>
              <a:gd name="T32" fmla="*/ 24 w 70"/>
              <a:gd name="T33" fmla="*/ 0 h 54"/>
              <a:gd name="T34" fmla="*/ 28 w 70"/>
              <a:gd name="T35" fmla="*/ 0 h 54"/>
              <a:gd name="T36" fmla="*/ 34 w 70"/>
              <a:gd name="T37" fmla="*/ 2 h 54"/>
              <a:gd name="T38" fmla="*/ 52 w 70"/>
              <a:gd name="T39" fmla="*/ 14 h 54"/>
              <a:gd name="T40" fmla="*/ 64 w 70"/>
              <a:gd name="T41" fmla="*/ 26 h 54"/>
              <a:gd name="T42" fmla="*/ 68 w 70"/>
              <a:gd name="T43" fmla="*/ 32 h 54"/>
              <a:gd name="T44" fmla="*/ 70 w 70"/>
              <a:gd name="T45" fmla="*/ 38 h 54"/>
              <a:gd name="T46" fmla="*/ 70 w 70"/>
              <a:gd name="T47" fmla="*/ 44 h 54"/>
              <a:gd name="T48" fmla="*/ 68 w 70"/>
              <a:gd name="T49" fmla="*/ 48 h 54"/>
              <a:gd name="T50" fmla="*/ 64 w 70"/>
              <a:gd name="T51" fmla="*/ 50 h 54"/>
              <a:gd name="T52" fmla="*/ 62 w 70"/>
              <a:gd name="T53" fmla="*/ 52 h 54"/>
              <a:gd name="T54" fmla="*/ 54 w 70"/>
              <a:gd name="T55" fmla="*/ 54 h 54"/>
              <a:gd name="T56" fmla="*/ 44 w 70"/>
              <a:gd name="T57" fmla="*/ 54 h 54"/>
              <a:gd name="T58" fmla="*/ 38 w 70"/>
              <a:gd name="T59" fmla="*/ 54 h 54"/>
              <a:gd name="T60" fmla="*/ 32 w 70"/>
              <a:gd name="T61" fmla="*/ 54 h 54"/>
              <a:gd name="T62" fmla="*/ 38 w 70"/>
              <a:gd name="T63" fmla="*/ 50 h 54"/>
              <a:gd name="T64" fmla="*/ 46 w 70"/>
              <a:gd name="T65" fmla="*/ 48 h 54"/>
              <a:gd name="T66" fmla="*/ 18 w 70"/>
              <a:gd name="T67" fmla="*/ 44 h 54"/>
              <a:gd name="T68" fmla="*/ 6 w 70"/>
              <a:gd name="T69" fmla="*/ 44 h 54"/>
              <a:gd name="T70" fmla="*/ 0 w 70"/>
              <a:gd name="T71" fmla="*/ 46 h 54"/>
              <a:gd name="T72" fmla="*/ 0 w 70"/>
              <a:gd name="T73" fmla="*/ 48 h 5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0"/>
              <a:gd name="T112" fmla="*/ 0 h 54"/>
              <a:gd name="T113" fmla="*/ 70 w 70"/>
              <a:gd name="T114" fmla="*/ 54 h 5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0" h="54">
                <a:moveTo>
                  <a:pt x="0" y="48"/>
                </a:moveTo>
                <a:lnTo>
                  <a:pt x="0" y="40"/>
                </a:lnTo>
                <a:lnTo>
                  <a:pt x="20" y="36"/>
                </a:lnTo>
                <a:lnTo>
                  <a:pt x="28" y="34"/>
                </a:lnTo>
                <a:lnTo>
                  <a:pt x="38" y="32"/>
                </a:lnTo>
                <a:lnTo>
                  <a:pt x="34" y="28"/>
                </a:lnTo>
                <a:lnTo>
                  <a:pt x="28" y="26"/>
                </a:lnTo>
                <a:lnTo>
                  <a:pt x="24" y="26"/>
                </a:lnTo>
                <a:lnTo>
                  <a:pt x="20" y="28"/>
                </a:lnTo>
                <a:lnTo>
                  <a:pt x="20" y="18"/>
                </a:lnTo>
                <a:lnTo>
                  <a:pt x="18" y="16"/>
                </a:lnTo>
                <a:lnTo>
                  <a:pt x="14" y="12"/>
                </a:lnTo>
                <a:lnTo>
                  <a:pt x="10" y="8"/>
                </a:lnTo>
                <a:lnTo>
                  <a:pt x="8" y="4"/>
                </a:lnTo>
                <a:lnTo>
                  <a:pt x="10" y="0"/>
                </a:lnTo>
                <a:lnTo>
                  <a:pt x="14" y="0"/>
                </a:lnTo>
                <a:lnTo>
                  <a:pt x="24" y="0"/>
                </a:lnTo>
                <a:lnTo>
                  <a:pt x="28" y="0"/>
                </a:lnTo>
                <a:lnTo>
                  <a:pt x="34" y="2"/>
                </a:lnTo>
                <a:lnTo>
                  <a:pt x="52" y="14"/>
                </a:lnTo>
                <a:lnTo>
                  <a:pt x="64" y="26"/>
                </a:lnTo>
                <a:lnTo>
                  <a:pt x="68" y="32"/>
                </a:lnTo>
                <a:lnTo>
                  <a:pt x="70" y="38"/>
                </a:lnTo>
                <a:lnTo>
                  <a:pt x="70" y="44"/>
                </a:lnTo>
                <a:lnTo>
                  <a:pt x="68" y="48"/>
                </a:lnTo>
                <a:lnTo>
                  <a:pt x="64" y="50"/>
                </a:lnTo>
                <a:lnTo>
                  <a:pt x="62" y="52"/>
                </a:lnTo>
                <a:lnTo>
                  <a:pt x="54" y="54"/>
                </a:lnTo>
                <a:lnTo>
                  <a:pt x="44" y="54"/>
                </a:lnTo>
                <a:lnTo>
                  <a:pt x="38" y="54"/>
                </a:lnTo>
                <a:lnTo>
                  <a:pt x="32" y="54"/>
                </a:lnTo>
                <a:lnTo>
                  <a:pt x="38" y="50"/>
                </a:lnTo>
                <a:lnTo>
                  <a:pt x="46" y="48"/>
                </a:lnTo>
                <a:lnTo>
                  <a:pt x="18" y="44"/>
                </a:lnTo>
                <a:lnTo>
                  <a:pt x="6" y="44"/>
                </a:lnTo>
                <a:lnTo>
                  <a:pt x="0" y="46"/>
                </a:lnTo>
                <a:lnTo>
                  <a:pt x="0" y="48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3" name="Freeform 298"/>
          <p:cNvSpPr>
            <a:spLocks noChangeAspect="1"/>
          </p:cNvSpPr>
          <p:nvPr/>
        </p:nvSpPr>
        <p:spPr bwMode="auto">
          <a:xfrm>
            <a:off x="3200198" y="6075681"/>
            <a:ext cx="74815" cy="45719"/>
          </a:xfrm>
          <a:custGeom>
            <a:avLst/>
            <a:gdLst>
              <a:gd name="T0" fmla="*/ 20 w 20"/>
              <a:gd name="T1" fmla="*/ 0 h 12"/>
              <a:gd name="T2" fmla="*/ 20 w 20"/>
              <a:gd name="T3" fmla="*/ 12 h 12"/>
              <a:gd name="T4" fmla="*/ 12 w 20"/>
              <a:gd name="T5" fmla="*/ 12 h 12"/>
              <a:gd name="T6" fmla="*/ 2 w 20"/>
              <a:gd name="T7" fmla="*/ 8 h 12"/>
              <a:gd name="T8" fmla="*/ 2 w 20"/>
              <a:gd name="T9" fmla="*/ 4 h 12"/>
              <a:gd name="T10" fmla="*/ 0 w 20"/>
              <a:gd name="T11" fmla="*/ 0 h 12"/>
              <a:gd name="T12" fmla="*/ 20 w 20"/>
              <a:gd name="T13" fmla="*/ 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12"/>
              <a:gd name="T23" fmla="*/ 20 w 20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12">
                <a:moveTo>
                  <a:pt x="20" y="0"/>
                </a:moveTo>
                <a:lnTo>
                  <a:pt x="20" y="12"/>
                </a:lnTo>
                <a:lnTo>
                  <a:pt x="12" y="12"/>
                </a:lnTo>
                <a:lnTo>
                  <a:pt x="2" y="8"/>
                </a:lnTo>
                <a:lnTo>
                  <a:pt x="2" y="4"/>
                </a:lnTo>
                <a:lnTo>
                  <a:pt x="0" y="0"/>
                </a:lnTo>
                <a:lnTo>
                  <a:pt x="20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4" name="Freeform 299"/>
          <p:cNvSpPr>
            <a:spLocks noChangeAspect="1"/>
          </p:cNvSpPr>
          <p:nvPr/>
        </p:nvSpPr>
        <p:spPr bwMode="auto">
          <a:xfrm>
            <a:off x="2687990" y="6045519"/>
            <a:ext cx="225073" cy="45719"/>
          </a:xfrm>
          <a:custGeom>
            <a:avLst/>
            <a:gdLst>
              <a:gd name="T0" fmla="*/ 68 w 68"/>
              <a:gd name="T1" fmla="*/ 12 h 14"/>
              <a:gd name="T2" fmla="*/ 68 w 68"/>
              <a:gd name="T3" fmla="*/ 4 h 14"/>
              <a:gd name="T4" fmla="*/ 56 w 68"/>
              <a:gd name="T5" fmla="*/ 0 h 14"/>
              <a:gd name="T6" fmla="*/ 46 w 68"/>
              <a:gd name="T7" fmla="*/ 0 h 14"/>
              <a:gd name="T8" fmla="*/ 44 w 68"/>
              <a:gd name="T9" fmla="*/ 0 h 14"/>
              <a:gd name="T10" fmla="*/ 42 w 68"/>
              <a:gd name="T11" fmla="*/ 2 h 14"/>
              <a:gd name="T12" fmla="*/ 38 w 68"/>
              <a:gd name="T13" fmla="*/ 4 h 14"/>
              <a:gd name="T14" fmla="*/ 34 w 68"/>
              <a:gd name="T15" fmla="*/ 2 h 14"/>
              <a:gd name="T16" fmla="*/ 30 w 68"/>
              <a:gd name="T17" fmla="*/ 0 h 14"/>
              <a:gd name="T18" fmla="*/ 24 w 68"/>
              <a:gd name="T19" fmla="*/ 2 h 14"/>
              <a:gd name="T20" fmla="*/ 16 w 68"/>
              <a:gd name="T21" fmla="*/ 4 h 14"/>
              <a:gd name="T22" fmla="*/ 8 w 68"/>
              <a:gd name="T23" fmla="*/ 6 h 14"/>
              <a:gd name="T24" fmla="*/ 0 w 68"/>
              <a:gd name="T25" fmla="*/ 8 h 14"/>
              <a:gd name="T26" fmla="*/ 6 w 68"/>
              <a:gd name="T27" fmla="*/ 10 h 14"/>
              <a:gd name="T28" fmla="*/ 14 w 68"/>
              <a:gd name="T29" fmla="*/ 12 h 14"/>
              <a:gd name="T30" fmla="*/ 32 w 68"/>
              <a:gd name="T31" fmla="*/ 14 h 14"/>
              <a:gd name="T32" fmla="*/ 68 w 68"/>
              <a:gd name="T33" fmla="*/ 12 h 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68"/>
              <a:gd name="T52" fmla="*/ 0 h 14"/>
              <a:gd name="T53" fmla="*/ 68 w 68"/>
              <a:gd name="T54" fmla="*/ 14 h 1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68" h="14">
                <a:moveTo>
                  <a:pt x="68" y="12"/>
                </a:moveTo>
                <a:lnTo>
                  <a:pt x="68" y="4"/>
                </a:lnTo>
                <a:lnTo>
                  <a:pt x="56" y="0"/>
                </a:lnTo>
                <a:lnTo>
                  <a:pt x="46" y="0"/>
                </a:lnTo>
                <a:lnTo>
                  <a:pt x="44" y="0"/>
                </a:lnTo>
                <a:lnTo>
                  <a:pt x="42" y="2"/>
                </a:lnTo>
                <a:lnTo>
                  <a:pt x="38" y="4"/>
                </a:lnTo>
                <a:lnTo>
                  <a:pt x="34" y="2"/>
                </a:lnTo>
                <a:lnTo>
                  <a:pt x="30" y="0"/>
                </a:lnTo>
                <a:lnTo>
                  <a:pt x="24" y="2"/>
                </a:lnTo>
                <a:lnTo>
                  <a:pt x="16" y="4"/>
                </a:lnTo>
                <a:lnTo>
                  <a:pt x="8" y="6"/>
                </a:lnTo>
                <a:lnTo>
                  <a:pt x="0" y="8"/>
                </a:lnTo>
                <a:lnTo>
                  <a:pt x="6" y="10"/>
                </a:lnTo>
                <a:lnTo>
                  <a:pt x="14" y="12"/>
                </a:lnTo>
                <a:lnTo>
                  <a:pt x="32" y="14"/>
                </a:lnTo>
                <a:lnTo>
                  <a:pt x="68" y="12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5" name="Freeform 300"/>
          <p:cNvSpPr>
            <a:spLocks noChangeAspect="1"/>
          </p:cNvSpPr>
          <p:nvPr/>
        </p:nvSpPr>
        <p:spPr bwMode="auto">
          <a:xfrm>
            <a:off x="7438075" y="4396106"/>
            <a:ext cx="91438" cy="45719"/>
          </a:xfrm>
          <a:custGeom>
            <a:avLst/>
            <a:gdLst>
              <a:gd name="T0" fmla="*/ 36 w 36"/>
              <a:gd name="T1" fmla="*/ 0 h 18"/>
              <a:gd name="T2" fmla="*/ 25 w 36"/>
              <a:gd name="T3" fmla="*/ 9 h 18"/>
              <a:gd name="T4" fmla="*/ 10 w 36"/>
              <a:gd name="T5" fmla="*/ 15 h 18"/>
              <a:gd name="T6" fmla="*/ 6 w 36"/>
              <a:gd name="T7" fmla="*/ 17 h 18"/>
              <a:gd name="T8" fmla="*/ 2 w 36"/>
              <a:gd name="T9" fmla="*/ 18 h 18"/>
              <a:gd name="T10" fmla="*/ 0 w 36"/>
              <a:gd name="T11" fmla="*/ 13 h 18"/>
              <a:gd name="T12" fmla="*/ 2 w 36"/>
              <a:gd name="T13" fmla="*/ 11 h 18"/>
              <a:gd name="T14" fmla="*/ 4 w 36"/>
              <a:gd name="T15" fmla="*/ 7 h 18"/>
              <a:gd name="T16" fmla="*/ 6 w 36"/>
              <a:gd name="T17" fmla="*/ 6 h 18"/>
              <a:gd name="T18" fmla="*/ 10 w 36"/>
              <a:gd name="T19" fmla="*/ 4 h 18"/>
              <a:gd name="T20" fmla="*/ 19 w 36"/>
              <a:gd name="T21" fmla="*/ 2 h 18"/>
              <a:gd name="T22" fmla="*/ 27 w 36"/>
              <a:gd name="T23" fmla="*/ 0 h 18"/>
              <a:gd name="T24" fmla="*/ 36 w 36"/>
              <a:gd name="T25" fmla="*/ 0 h 18"/>
              <a:gd name="T26" fmla="*/ 36 w 36"/>
              <a:gd name="T27" fmla="*/ 2 h 18"/>
              <a:gd name="T28" fmla="*/ 36 w 36"/>
              <a:gd name="T29" fmla="*/ 0 h 1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"/>
              <a:gd name="T46" fmla="*/ 0 h 18"/>
              <a:gd name="T47" fmla="*/ 36 w 36"/>
              <a:gd name="T48" fmla="*/ 18 h 1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" h="18">
                <a:moveTo>
                  <a:pt x="36" y="0"/>
                </a:moveTo>
                <a:lnTo>
                  <a:pt x="25" y="9"/>
                </a:lnTo>
                <a:lnTo>
                  <a:pt x="10" y="15"/>
                </a:lnTo>
                <a:lnTo>
                  <a:pt x="6" y="17"/>
                </a:lnTo>
                <a:lnTo>
                  <a:pt x="2" y="18"/>
                </a:lnTo>
                <a:lnTo>
                  <a:pt x="0" y="13"/>
                </a:lnTo>
                <a:lnTo>
                  <a:pt x="2" y="11"/>
                </a:lnTo>
                <a:lnTo>
                  <a:pt x="4" y="7"/>
                </a:lnTo>
                <a:lnTo>
                  <a:pt x="6" y="6"/>
                </a:lnTo>
                <a:lnTo>
                  <a:pt x="10" y="4"/>
                </a:lnTo>
                <a:lnTo>
                  <a:pt x="19" y="2"/>
                </a:lnTo>
                <a:lnTo>
                  <a:pt x="27" y="0"/>
                </a:lnTo>
                <a:lnTo>
                  <a:pt x="36" y="0"/>
                </a:lnTo>
                <a:lnTo>
                  <a:pt x="36" y="2"/>
                </a:lnTo>
                <a:lnTo>
                  <a:pt x="36" y="0"/>
                </a:lnTo>
                <a:close/>
              </a:path>
            </a:pathLst>
          </a:custGeom>
          <a:noFill/>
          <a:ln w="6350" cmpd="sng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6" name="Rectangle 301"/>
          <p:cNvSpPr>
            <a:spLocks noChangeAspect="1" noChangeArrowheads="1"/>
          </p:cNvSpPr>
          <p:nvPr/>
        </p:nvSpPr>
        <p:spPr bwMode="auto">
          <a:xfrm>
            <a:off x="5481638" y="5372100"/>
            <a:ext cx="311150" cy="147638"/>
          </a:xfrm>
          <a:prstGeom prst="rect">
            <a:avLst/>
          </a:prstGeom>
          <a:noFill/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7" name="Rectangle 302"/>
          <p:cNvSpPr>
            <a:spLocks noChangeAspect="1" noChangeArrowheads="1"/>
          </p:cNvSpPr>
          <p:nvPr/>
        </p:nvSpPr>
        <p:spPr bwMode="auto">
          <a:xfrm>
            <a:off x="5481638" y="5586413"/>
            <a:ext cx="311150" cy="147637"/>
          </a:xfrm>
          <a:prstGeom prst="rect">
            <a:avLst/>
          </a:prstGeom>
          <a:noFill/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4074686"/>
            <a:ext cx="201240" cy="128232"/>
          </a:xfrm>
          <a:prstGeom prst="rect">
            <a:avLst/>
          </a:prstGeom>
          <a:solidFill>
            <a:schemeClr val="accent2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8" name="Rectangle 607"/>
          <p:cNvSpPr/>
          <p:nvPr/>
        </p:nvSpPr>
        <p:spPr>
          <a:xfrm>
            <a:off x="410320" y="5458181"/>
            <a:ext cx="201240" cy="1282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498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E9F78F-22A5-40BD-B568-3127693CE1B8}" type="slidenum">
              <a:rPr lang="nl-NL" sz="1200" smtClean="0">
                <a:solidFill>
                  <a:schemeClr val="bg1"/>
                </a:solidFill>
              </a:rPr>
              <a:pPr eaLnBrk="1" hangingPunct="1"/>
              <a:t>4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</a:t>
            </a:r>
            <a:r>
              <a:rPr lang="fr-FR" dirty="0" smtClean="0"/>
              <a:t>Membership</a:t>
            </a:r>
            <a:endParaRPr lang="fr-F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5536" y="2090464"/>
            <a:ext cx="7848872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 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Members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COOMET are Member States of the OIML</a:t>
            </a:r>
          </a:p>
          <a:p>
            <a:pPr algn="ctr"/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Members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COOMET are Corresponding Members of the OIML 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129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A3D4B8-0AB8-45D3-80B3-06AFE63AC042}" type="slidenum">
              <a:rPr lang="nl-NL" sz="1200" smtClean="0">
                <a:solidFill>
                  <a:schemeClr val="bg1"/>
                </a:solidFill>
              </a:rPr>
              <a:pPr eaLnBrk="1" hangingPunct="1"/>
              <a:t>5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Liaisons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50000"/>
              </a:spcBef>
            </a:pP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OIML has many liaisons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BIPM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ILAC/IAF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ISO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IEC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CODEX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Alimentarius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UN-ECE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UNIDO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WTO-TBT Committee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A3D4B8-0AB8-45D3-80B3-06AFE63AC042}" type="slidenum">
              <a:rPr lang="nl-NL" sz="1200" smtClean="0">
                <a:solidFill>
                  <a:schemeClr val="bg1"/>
                </a:solidFill>
              </a:rPr>
              <a:pPr eaLnBrk="1" hangingPunct="1"/>
              <a:t>6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Liaisons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50000"/>
              </a:spcBef>
            </a:pP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OIML has many </a:t>
            </a:r>
            <a:r>
              <a:rPr lang="en-US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liaisons</a:t>
            </a:r>
          </a:p>
          <a:p>
            <a:pPr marL="0" indent="0" eaLnBrk="1" hangingPunct="1">
              <a:spcBef>
                <a:spcPct val="50000"/>
              </a:spcBef>
            </a:pPr>
            <a:endParaRPr lang="en-US" b="1" dirty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spcBef>
                <a:spcPct val="50000"/>
              </a:spcBef>
            </a:pPr>
            <a:endParaRPr lang="en-US" b="1" dirty="0" smtClean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894528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355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FA2454-58E8-469B-A1FB-C96497FD0D6A}" type="slidenum">
              <a:rPr lang="en-US" sz="1200" smtClean="0">
                <a:solidFill>
                  <a:schemeClr val="bg1"/>
                </a:solidFill>
              </a:rPr>
              <a:pPr eaLnBrk="1" hangingPunct="1"/>
              <a:t>7</a:t>
            </a:fld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OIML activities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defTabSz="633413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Technical work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•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 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100 </a:t>
            </a:r>
            <a:r>
              <a:rPr lang="en-US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 work projects:</a:t>
            </a:r>
          </a:p>
          <a:p>
            <a:endParaRPr lang="en-US" sz="2000" b="1" dirty="0" smtClean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defTabSz="633413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Outcome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•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101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Recommendations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• 27 Documents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• 12 Basic publications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• 2 Vocabularies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• 18 Guides</a:t>
            </a:r>
          </a:p>
          <a:p>
            <a:pPr marL="0" indent="0" defTabSz="633413" eaLnBrk="1" hangingPunct="1"/>
            <a:endParaRPr lang="en-US" dirty="0" smtClean="0"/>
          </a:p>
          <a:p>
            <a:pPr marL="0" indent="0" defTabSz="633413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0456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DB3DB5-34E5-49FE-9237-62C0C49ACF48}" type="slidenum">
              <a:rPr lang="en-US" sz="1200" smtClean="0">
                <a:solidFill>
                  <a:schemeClr val="bg1"/>
                </a:solidFill>
              </a:rPr>
              <a:pPr eaLnBrk="1" hangingPunct="1"/>
              <a:t>8</a:t>
            </a:fld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OIML Certificate System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April </a:t>
            </a:r>
            <a:r>
              <a:rPr lang="en-US" sz="2000" b="1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2012</a:t>
            </a:r>
            <a:endParaRPr lang="en-US" b="1" dirty="0" smtClean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 2500 Certificates registered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related to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nearly 20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categories</a:t>
            </a:r>
          </a:p>
          <a:p>
            <a:pPr lvl="1" eaLnBrk="1" hangingPunct="1">
              <a:spcBef>
                <a:spcPct val="50000"/>
              </a:spcBef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issued by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 20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Issuing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Authorities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 500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applicants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40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different States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 April 2012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22st COOMET Committee Meeting Kyrgyzstan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E27FB3-E994-42F6-B7B9-0702057D52F3}" type="slidenum">
              <a:rPr lang="nl-NL" sz="1200" smtClean="0">
                <a:solidFill>
                  <a:schemeClr val="bg1"/>
                </a:solidFill>
              </a:rPr>
              <a:pPr eaLnBrk="1" hangingPunct="1"/>
              <a:t>9</a:t>
            </a:fld>
            <a:endParaRPr lang="nl-NL" sz="1200" smtClean="0">
              <a:solidFill>
                <a:schemeClr val="bg1"/>
              </a:solidFill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OIML </a:t>
            </a:r>
            <a:r>
              <a:rPr lang="fr-FR" dirty="0" smtClean="0"/>
              <a:t>Certificate</a:t>
            </a:r>
            <a:r>
              <a:rPr lang="fr-FR" dirty="0" smtClean="0"/>
              <a:t> System</a:t>
            </a:r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41515"/>
              </p:ext>
            </p:extLst>
          </p:nvPr>
        </p:nvGraphicFramePr>
        <p:xfrm>
          <a:off x="309563" y="1679575"/>
          <a:ext cx="8524875" cy="466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8 PPT">
  <a:themeElements>
    <a:clrScheme name="2008 PP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008 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08 PP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 PP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 PP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 PP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 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 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 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2008 PPT</Template>
  <TotalTime>4167</TotalTime>
  <Words>941</Words>
  <Application>Microsoft Office PowerPoint</Application>
  <PresentationFormat>On-screen Show (4:3)</PresentationFormat>
  <Paragraphs>246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2008 PPT</vt:lpstr>
      <vt:lpstr>Acrobat Document</vt:lpstr>
      <vt:lpstr>OIML Report</vt:lpstr>
      <vt:lpstr>OIML Membership</vt:lpstr>
      <vt:lpstr>OIML Membership</vt:lpstr>
      <vt:lpstr>OIML Membership</vt:lpstr>
      <vt:lpstr>OIML Liaisons</vt:lpstr>
      <vt:lpstr>OIML Liaisons</vt:lpstr>
      <vt:lpstr>OIML activities</vt:lpstr>
      <vt:lpstr>OIML Certificate System</vt:lpstr>
      <vt:lpstr>OIML Certificate System</vt:lpstr>
      <vt:lpstr>OIML MAA</vt:lpstr>
      <vt:lpstr>OIML MAA</vt:lpstr>
      <vt:lpstr>OIML MAA</vt:lpstr>
      <vt:lpstr>OIML MAA</vt:lpstr>
      <vt:lpstr>Current Work at the BIML</vt:lpstr>
      <vt:lpstr>Current Work at the BIML</vt:lpstr>
      <vt:lpstr>Current Work at the BIML</vt:lpstr>
      <vt:lpstr>Further developments</vt:lpstr>
      <vt:lpstr>BIML Staff</vt:lpstr>
      <vt:lpstr>Organizational Change</vt:lpstr>
      <vt:lpstr>CIML Officers</vt:lpstr>
      <vt:lpstr>Current Work at the BIML</vt:lpstr>
      <vt:lpstr>Regional Organizations</vt:lpstr>
      <vt:lpstr> </vt:lpstr>
    </vt:vector>
  </TitlesOfParts>
  <Company>BIML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OIML report</dc:title>
  <dc:creator>J.F. Magaña</dc:creator>
  <cp:lastModifiedBy>patorays</cp:lastModifiedBy>
  <cp:revision>84</cp:revision>
  <cp:lastPrinted>2007-01-26T14:18:47Z</cp:lastPrinted>
  <dcterms:created xsi:type="dcterms:W3CDTF">2009-05-18T08:51:13Z</dcterms:created>
  <dcterms:modified xsi:type="dcterms:W3CDTF">2012-04-11T12:27:29Z</dcterms:modified>
</cp:coreProperties>
</file>